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8"/>
  </p:notesMasterIdLst>
  <p:sldIdLst>
    <p:sldId id="256" r:id="rId3"/>
    <p:sldId id="290" r:id="rId4"/>
    <p:sldId id="293" r:id="rId5"/>
    <p:sldId id="292" r:id="rId6"/>
    <p:sldId id="300" r:id="rId7"/>
    <p:sldId id="301" r:id="rId8"/>
    <p:sldId id="310" r:id="rId9"/>
    <p:sldId id="311" r:id="rId10"/>
    <p:sldId id="312" r:id="rId11"/>
    <p:sldId id="386" r:id="rId12"/>
    <p:sldId id="302" r:id="rId13"/>
    <p:sldId id="313" r:id="rId14"/>
    <p:sldId id="308" r:id="rId15"/>
    <p:sldId id="305" r:id="rId16"/>
    <p:sldId id="304" r:id="rId17"/>
    <p:sldId id="380" r:id="rId18"/>
    <p:sldId id="294" r:id="rId19"/>
    <p:sldId id="295" r:id="rId20"/>
    <p:sldId id="382" r:id="rId21"/>
    <p:sldId id="257" r:id="rId22"/>
    <p:sldId id="280" r:id="rId23"/>
    <p:sldId id="260" r:id="rId24"/>
    <p:sldId id="281" r:id="rId25"/>
    <p:sldId id="272" r:id="rId26"/>
    <p:sldId id="282" r:id="rId27"/>
    <p:sldId id="381" r:id="rId28"/>
    <p:sldId id="275" r:id="rId29"/>
    <p:sldId id="387" r:id="rId30"/>
    <p:sldId id="258" r:id="rId31"/>
    <p:sldId id="279" r:id="rId32"/>
    <p:sldId id="261" r:id="rId33"/>
    <p:sldId id="343" r:id="rId34"/>
    <p:sldId id="262" r:id="rId35"/>
    <p:sldId id="264" r:id="rId36"/>
    <p:sldId id="267" r:id="rId37"/>
    <p:sldId id="269" r:id="rId38"/>
    <p:sldId id="268" r:id="rId39"/>
    <p:sldId id="270" r:id="rId40"/>
    <p:sldId id="385" r:id="rId41"/>
    <p:sldId id="299" r:id="rId42"/>
    <p:sldId id="368" r:id="rId43"/>
    <p:sldId id="369" r:id="rId44"/>
    <p:sldId id="370" r:id="rId45"/>
    <p:sldId id="371" r:id="rId46"/>
    <p:sldId id="372" r:id="rId47"/>
    <p:sldId id="373" r:id="rId48"/>
    <p:sldId id="374" r:id="rId49"/>
    <p:sldId id="375" r:id="rId50"/>
    <p:sldId id="383" r:id="rId51"/>
    <p:sldId id="377" r:id="rId52"/>
    <p:sldId id="378" r:id="rId53"/>
    <p:sldId id="285" r:id="rId54"/>
    <p:sldId id="326" r:id="rId55"/>
    <p:sldId id="327" r:id="rId56"/>
    <p:sldId id="328" r:id="rId57"/>
    <p:sldId id="330" r:id="rId58"/>
    <p:sldId id="332" r:id="rId59"/>
    <p:sldId id="335" r:id="rId60"/>
    <p:sldId id="336" r:id="rId61"/>
    <p:sldId id="337" r:id="rId62"/>
    <p:sldId id="338" r:id="rId63"/>
    <p:sldId id="339" r:id="rId64"/>
    <p:sldId id="340" r:id="rId65"/>
    <p:sldId id="341" r:id="rId66"/>
    <p:sldId id="344" r:id="rId67"/>
    <p:sldId id="345" r:id="rId68"/>
    <p:sldId id="346" r:id="rId69"/>
    <p:sldId id="347" r:id="rId70"/>
    <p:sldId id="348" r:id="rId71"/>
    <p:sldId id="349" r:id="rId72"/>
    <p:sldId id="350" r:id="rId73"/>
    <p:sldId id="351" r:id="rId74"/>
    <p:sldId id="353" r:id="rId75"/>
    <p:sldId id="354" r:id="rId76"/>
    <p:sldId id="355" r:id="rId77"/>
    <p:sldId id="356" r:id="rId78"/>
    <p:sldId id="357" r:id="rId79"/>
    <p:sldId id="358" r:id="rId80"/>
    <p:sldId id="359" r:id="rId81"/>
    <p:sldId id="360" r:id="rId82"/>
    <p:sldId id="361" r:id="rId83"/>
    <p:sldId id="366" r:id="rId84"/>
    <p:sldId id="367" r:id="rId85"/>
    <p:sldId id="365" r:id="rId86"/>
    <p:sldId id="388" r:id="rId8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86" autoAdjust="0"/>
    <p:restoredTop sz="94660"/>
  </p:normalViewPr>
  <p:slideViewPr>
    <p:cSldViewPr>
      <p:cViewPr varScale="1">
        <p:scale>
          <a:sx n="65" d="100"/>
          <a:sy n="65" d="100"/>
        </p:scale>
        <p:origin x="143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-20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483EC7-6280-4483-94D1-FC5991562EBF}" type="doc">
      <dgm:prSet loTypeId="urn:microsoft.com/office/officeart/2008/layout/HorizontalMultiLevelHierarchy" loCatId="hierarchy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1B320188-CFDC-4C4B-B722-07F768622F80}">
      <dgm:prSet phldrT="[Texto]" custT="1"/>
      <dgm:spPr>
        <a:ln>
          <a:solidFill>
            <a:schemeClr val="tx1"/>
          </a:solidFill>
        </a:ln>
      </dgm:spPr>
      <dgm:t>
        <a:bodyPr/>
        <a:lstStyle/>
        <a:p>
          <a:r>
            <a:rPr lang="pt-BR" sz="4000" dirty="0"/>
            <a:t>DESAFIOS</a:t>
          </a:r>
        </a:p>
      </dgm:t>
    </dgm:pt>
    <dgm:pt modelId="{CC7BEF1E-AB49-43FE-906D-EF3667208F18}" type="parTrans" cxnId="{9E9A5115-3AAC-4350-BD93-2A04A649B929}">
      <dgm:prSet/>
      <dgm:spPr/>
      <dgm:t>
        <a:bodyPr/>
        <a:lstStyle/>
        <a:p>
          <a:endParaRPr lang="pt-BR" sz="1200"/>
        </a:p>
      </dgm:t>
    </dgm:pt>
    <dgm:pt modelId="{637BE599-4F36-4C64-9D7B-A17D4DCC8FEA}" type="sibTrans" cxnId="{9E9A5115-3AAC-4350-BD93-2A04A649B929}">
      <dgm:prSet/>
      <dgm:spPr/>
      <dgm:t>
        <a:bodyPr/>
        <a:lstStyle/>
        <a:p>
          <a:endParaRPr lang="pt-BR" sz="1200"/>
        </a:p>
      </dgm:t>
    </dgm:pt>
    <dgm:pt modelId="{A6BF736F-0D62-4549-9CF5-1C7DF14F10B4}">
      <dgm:prSet phldrT="[Texto]" custT="1"/>
      <dgm:spPr/>
      <dgm:t>
        <a:bodyPr/>
        <a:lstStyle/>
        <a:p>
          <a:r>
            <a:rPr lang="pt-BR" sz="1800" dirty="0"/>
            <a:t>CRESCIMENTO</a:t>
          </a:r>
        </a:p>
      </dgm:t>
    </dgm:pt>
    <dgm:pt modelId="{3BE5EEA3-D763-4AC0-A6D2-E216E6D1E572}" type="parTrans" cxnId="{82B267B0-9DEC-487E-9778-D8A86B723DD9}">
      <dgm:prSet custT="1"/>
      <dgm:spPr/>
      <dgm:t>
        <a:bodyPr/>
        <a:lstStyle/>
        <a:p>
          <a:endParaRPr lang="pt-BR" sz="500"/>
        </a:p>
      </dgm:t>
    </dgm:pt>
    <dgm:pt modelId="{2BBBF882-2483-49B2-B118-691507088B82}" type="sibTrans" cxnId="{82B267B0-9DEC-487E-9778-D8A86B723DD9}">
      <dgm:prSet/>
      <dgm:spPr/>
      <dgm:t>
        <a:bodyPr/>
        <a:lstStyle/>
        <a:p>
          <a:endParaRPr lang="pt-BR" sz="1200"/>
        </a:p>
      </dgm:t>
    </dgm:pt>
    <dgm:pt modelId="{7A0B596D-9A9A-4D26-A500-DBE43C704702}">
      <dgm:prSet phldrT="[Texto]" custT="1"/>
      <dgm:spPr/>
      <dgm:t>
        <a:bodyPr/>
        <a:lstStyle/>
        <a:p>
          <a:r>
            <a:rPr lang="pt-BR" sz="1800" dirty="0"/>
            <a:t>RESPEITAR O MEIO AMBIENTE</a:t>
          </a:r>
        </a:p>
      </dgm:t>
    </dgm:pt>
    <dgm:pt modelId="{94C591D1-D681-4D6D-869F-C537CE1BD7E2}" type="parTrans" cxnId="{5C6E2D07-898F-4A34-82C3-D97FB7D1D7BF}">
      <dgm:prSet custT="1"/>
      <dgm:spPr/>
      <dgm:t>
        <a:bodyPr/>
        <a:lstStyle/>
        <a:p>
          <a:endParaRPr lang="pt-BR" sz="200"/>
        </a:p>
      </dgm:t>
    </dgm:pt>
    <dgm:pt modelId="{11CFDDF2-F9F9-4EFB-A43F-CEB4F33F4578}" type="sibTrans" cxnId="{5C6E2D07-898F-4A34-82C3-D97FB7D1D7BF}">
      <dgm:prSet/>
      <dgm:spPr/>
      <dgm:t>
        <a:bodyPr/>
        <a:lstStyle/>
        <a:p>
          <a:endParaRPr lang="pt-BR" sz="1200"/>
        </a:p>
      </dgm:t>
    </dgm:pt>
    <dgm:pt modelId="{12AE2B04-5D90-450C-8CF7-A32582BAD780}">
      <dgm:prSet phldrT="[Texto]" custT="1"/>
      <dgm:spPr/>
      <dgm:t>
        <a:bodyPr/>
        <a:lstStyle/>
        <a:p>
          <a:r>
            <a:rPr lang="pt-BR" sz="1800" dirty="0"/>
            <a:t>QUALIDADE DA MÃO DE OBRA</a:t>
          </a:r>
        </a:p>
      </dgm:t>
    </dgm:pt>
    <dgm:pt modelId="{0E7585FB-2F1C-4C91-BD32-10C17C72AB0F}" type="parTrans" cxnId="{CF0C192B-D428-4BC6-9FCD-DF6E1343C375}">
      <dgm:prSet custT="1"/>
      <dgm:spPr/>
      <dgm:t>
        <a:bodyPr/>
        <a:lstStyle/>
        <a:p>
          <a:endParaRPr lang="pt-BR" sz="200"/>
        </a:p>
      </dgm:t>
    </dgm:pt>
    <dgm:pt modelId="{12C5AB64-2875-402B-AC25-B52BFEF95821}" type="sibTrans" cxnId="{CF0C192B-D428-4BC6-9FCD-DF6E1343C375}">
      <dgm:prSet/>
      <dgm:spPr/>
      <dgm:t>
        <a:bodyPr/>
        <a:lstStyle/>
        <a:p>
          <a:endParaRPr lang="pt-BR" sz="1200"/>
        </a:p>
      </dgm:t>
    </dgm:pt>
    <dgm:pt modelId="{AB47029F-ED75-4A1B-90B0-B1ADB6A073CE}">
      <dgm:prSet phldrT="[Texto]" custT="1"/>
      <dgm:spPr/>
      <dgm:t>
        <a:bodyPr/>
        <a:lstStyle/>
        <a:p>
          <a:r>
            <a:rPr lang="pt-BR" sz="1800" dirty="0"/>
            <a:t>MECANIZAÇÃO</a:t>
          </a:r>
        </a:p>
      </dgm:t>
    </dgm:pt>
    <dgm:pt modelId="{A9017147-DE98-4F1B-9A67-8D4AA217E976}" type="parTrans" cxnId="{A7D1CD54-C90E-4C4E-AA8F-DFAF8FAEF895}">
      <dgm:prSet custT="1"/>
      <dgm:spPr/>
      <dgm:t>
        <a:bodyPr/>
        <a:lstStyle/>
        <a:p>
          <a:endParaRPr lang="pt-BR" sz="200"/>
        </a:p>
      </dgm:t>
    </dgm:pt>
    <dgm:pt modelId="{B1CDDEA5-3F79-4DAC-9467-4200A002DD9E}" type="sibTrans" cxnId="{A7D1CD54-C90E-4C4E-AA8F-DFAF8FAEF895}">
      <dgm:prSet/>
      <dgm:spPr/>
      <dgm:t>
        <a:bodyPr/>
        <a:lstStyle/>
        <a:p>
          <a:endParaRPr lang="pt-BR" sz="1200"/>
        </a:p>
      </dgm:t>
    </dgm:pt>
    <dgm:pt modelId="{90E0C81C-CC3A-440A-A3D5-1CA90E09C218}">
      <dgm:prSet phldrT="[Texto]" custT="1"/>
      <dgm:spPr/>
      <dgm:t>
        <a:bodyPr/>
        <a:lstStyle/>
        <a:p>
          <a:r>
            <a:rPr lang="pt-BR" sz="1800" dirty="0"/>
            <a:t>DEPENDÊNCIA ECONÔMICA</a:t>
          </a:r>
        </a:p>
      </dgm:t>
    </dgm:pt>
    <dgm:pt modelId="{E84009E0-93BE-488C-BE99-D8D991C39DD9}" type="parTrans" cxnId="{AC765304-4389-454D-8349-7BDE793E992B}">
      <dgm:prSet custT="1"/>
      <dgm:spPr/>
      <dgm:t>
        <a:bodyPr/>
        <a:lstStyle/>
        <a:p>
          <a:endParaRPr lang="pt-BR" sz="400"/>
        </a:p>
      </dgm:t>
    </dgm:pt>
    <dgm:pt modelId="{49B8EDC6-15DC-43C1-AB5B-4447036EB3F2}" type="sibTrans" cxnId="{AC765304-4389-454D-8349-7BDE793E992B}">
      <dgm:prSet/>
      <dgm:spPr/>
      <dgm:t>
        <a:bodyPr/>
        <a:lstStyle/>
        <a:p>
          <a:endParaRPr lang="pt-BR" sz="1200"/>
        </a:p>
      </dgm:t>
    </dgm:pt>
    <dgm:pt modelId="{DA74863E-8CDA-451A-9A96-D08E5E1CB42D}">
      <dgm:prSet phldrT="[Texto]" custT="1"/>
      <dgm:spPr/>
      <dgm:t>
        <a:bodyPr/>
        <a:lstStyle/>
        <a:p>
          <a:r>
            <a:rPr lang="pt-BR" sz="1800" dirty="0"/>
            <a:t>PASTAGENS DEGRADADAS</a:t>
          </a:r>
        </a:p>
      </dgm:t>
    </dgm:pt>
    <dgm:pt modelId="{B28DB830-7D84-4AD5-8F42-656FF8076B60}" type="parTrans" cxnId="{2E8FA531-F1AA-4761-9942-EAF2AF45FBBD}">
      <dgm:prSet custT="1"/>
      <dgm:spPr/>
      <dgm:t>
        <a:bodyPr/>
        <a:lstStyle/>
        <a:p>
          <a:endParaRPr lang="pt-BR" sz="200"/>
        </a:p>
      </dgm:t>
    </dgm:pt>
    <dgm:pt modelId="{76F02109-DABD-403A-95BD-820DBB02BB44}" type="sibTrans" cxnId="{2E8FA531-F1AA-4761-9942-EAF2AF45FBBD}">
      <dgm:prSet/>
      <dgm:spPr/>
      <dgm:t>
        <a:bodyPr/>
        <a:lstStyle/>
        <a:p>
          <a:endParaRPr lang="pt-BR" sz="1200"/>
        </a:p>
      </dgm:t>
    </dgm:pt>
    <dgm:pt modelId="{AB8A01C5-EE04-47C0-BB88-3AC6346E6763}">
      <dgm:prSet phldrT="[Texto]" custT="1"/>
      <dgm:spPr/>
      <dgm:t>
        <a:bodyPr/>
        <a:lstStyle/>
        <a:p>
          <a:r>
            <a:rPr lang="pt-BR" sz="1800" dirty="0"/>
            <a:t>FLORESTAS</a:t>
          </a:r>
        </a:p>
      </dgm:t>
    </dgm:pt>
    <dgm:pt modelId="{B16A8107-CCAC-4081-AA88-8755115A4A66}" type="parTrans" cxnId="{37360886-51AD-4E00-BC15-FE817D62EDAE}">
      <dgm:prSet custT="1"/>
      <dgm:spPr/>
      <dgm:t>
        <a:bodyPr/>
        <a:lstStyle/>
        <a:p>
          <a:endParaRPr lang="pt-BR" sz="200"/>
        </a:p>
      </dgm:t>
    </dgm:pt>
    <dgm:pt modelId="{DFF8B06C-9B06-4445-8C23-78C4A7A43767}" type="sibTrans" cxnId="{37360886-51AD-4E00-BC15-FE817D62EDAE}">
      <dgm:prSet/>
      <dgm:spPr/>
      <dgm:t>
        <a:bodyPr/>
        <a:lstStyle/>
        <a:p>
          <a:endParaRPr lang="pt-BR" sz="1200"/>
        </a:p>
      </dgm:t>
    </dgm:pt>
    <dgm:pt modelId="{F9DAD4F0-62F7-412B-BF33-E62F5425085B}">
      <dgm:prSet phldrT="[Texto]" custT="1"/>
      <dgm:spPr/>
      <dgm:t>
        <a:bodyPr/>
        <a:lstStyle/>
        <a:p>
          <a:r>
            <a:rPr lang="pt-BR" sz="1800" dirty="0"/>
            <a:t>ÁREA DE ALIMENTO</a:t>
          </a:r>
        </a:p>
      </dgm:t>
    </dgm:pt>
    <dgm:pt modelId="{BD44C3C8-04C7-42C8-B1F2-77B886BAB451}" type="parTrans" cxnId="{41E903B7-2E0A-4722-96DC-4787F2A1F473}">
      <dgm:prSet custT="1"/>
      <dgm:spPr/>
      <dgm:t>
        <a:bodyPr/>
        <a:lstStyle/>
        <a:p>
          <a:endParaRPr lang="pt-BR" sz="200"/>
        </a:p>
      </dgm:t>
    </dgm:pt>
    <dgm:pt modelId="{7413E81D-5631-48E6-834F-C24AEA74972F}" type="sibTrans" cxnId="{41E903B7-2E0A-4722-96DC-4787F2A1F473}">
      <dgm:prSet/>
      <dgm:spPr/>
      <dgm:t>
        <a:bodyPr/>
        <a:lstStyle/>
        <a:p>
          <a:endParaRPr lang="pt-BR" sz="1200"/>
        </a:p>
      </dgm:t>
    </dgm:pt>
    <dgm:pt modelId="{95ADF78C-AAC7-4C40-8AD4-46BD889D934E}">
      <dgm:prSet phldrT="[Texto]" custT="1"/>
      <dgm:spPr/>
      <dgm:t>
        <a:bodyPr/>
        <a:lstStyle/>
        <a:p>
          <a:r>
            <a:rPr lang="pt-BR" sz="1800" dirty="0"/>
            <a:t>SUBSTITUIÇÃO DA MÃO DE OBRA</a:t>
          </a:r>
        </a:p>
      </dgm:t>
    </dgm:pt>
    <dgm:pt modelId="{9399BBFE-BE52-4F02-9649-E2DE61513F92}" type="parTrans" cxnId="{205986AF-8148-4052-BA63-131ACEE3E395}">
      <dgm:prSet custT="1"/>
      <dgm:spPr/>
      <dgm:t>
        <a:bodyPr/>
        <a:lstStyle/>
        <a:p>
          <a:endParaRPr lang="pt-BR" sz="200"/>
        </a:p>
      </dgm:t>
    </dgm:pt>
    <dgm:pt modelId="{425F1911-B6CB-4D02-A582-5A82E0507423}" type="sibTrans" cxnId="{205986AF-8148-4052-BA63-131ACEE3E395}">
      <dgm:prSet/>
      <dgm:spPr/>
      <dgm:t>
        <a:bodyPr/>
        <a:lstStyle/>
        <a:p>
          <a:endParaRPr lang="pt-BR" sz="1200"/>
        </a:p>
      </dgm:t>
    </dgm:pt>
    <dgm:pt modelId="{FC7763CB-DD60-4794-805A-6E59FC13BB8E}">
      <dgm:prSet phldrT="[Texto]" custT="1"/>
      <dgm:spPr/>
      <dgm:t>
        <a:bodyPr/>
        <a:lstStyle/>
        <a:p>
          <a:r>
            <a:rPr lang="pt-BR" sz="1800" dirty="0"/>
            <a:t>COLHEITA MECANIZADA</a:t>
          </a:r>
        </a:p>
      </dgm:t>
    </dgm:pt>
    <dgm:pt modelId="{CA63A6BB-4A52-4EED-9229-34F5FBA589EA}" type="parTrans" cxnId="{B03D99CA-4707-4C74-BF62-3C23243C93E9}">
      <dgm:prSet custT="1"/>
      <dgm:spPr/>
      <dgm:t>
        <a:bodyPr/>
        <a:lstStyle/>
        <a:p>
          <a:endParaRPr lang="pt-BR" sz="200"/>
        </a:p>
      </dgm:t>
    </dgm:pt>
    <dgm:pt modelId="{9D098383-BA47-484F-8540-8AD32AB5A1AA}" type="sibTrans" cxnId="{B03D99CA-4707-4C74-BF62-3C23243C93E9}">
      <dgm:prSet/>
      <dgm:spPr/>
      <dgm:t>
        <a:bodyPr/>
        <a:lstStyle/>
        <a:p>
          <a:endParaRPr lang="pt-BR" sz="1200"/>
        </a:p>
      </dgm:t>
    </dgm:pt>
    <dgm:pt modelId="{F0E0B916-6E00-4698-9C7A-23E9EB9B6AC8}" type="pres">
      <dgm:prSet presAssocID="{3E483EC7-6280-4483-94D1-FC5991562EB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93CCADD-A9C6-4C98-AA25-B3ED94E4B711}" type="pres">
      <dgm:prSet presAssocID="{1B320188-CFDC-4C4B-B722-07F768622F80}" presName="root1" presStyleCnt="0"/>
      <dgm:spPr/>
    </dgm:pt>
    <dgm:pt modelId="{B47803B2-3D52-4D27-985D-2AAF23443B76}" type="pres">
      <dgm:prSet presAssocID="{1B320188-CFDC-4C4B-B722-07F768622F80}" presName="LevelOneTextNode" presStyleLbl="node0" presStyleIdx="0" presStyleCnt="1">
        <dgm:presLayoutVars>
          <dgm:chPref val="3"/>
        </dgm:presLayoutVars>
      </dgm:prSet>
      <dgm:spPr/>
    </dgm:pt>
    <dgm:pt modelId="{A0D43BF5-B7F3-4F10-A982-DC9E28FDF519}" type="pres">
      <dgm:prSet presAssocID="{1B320188-CFDC-4C4B-B722-07F768622F80}" presName="level2hierChild" presStyleCnt="0"/>
      <dgm:spPr/>
    </dgm:pt>
    <dgm:pt modelId="{B45601A9-7761-4E70-BAD9-EF4CF2EC5764}" type="pres">
      <dgm:prSet presAssocID="{3BE5EEA3-D763-4AC0-A6D2-E216E6D1E572}" presName="conn2-1" presStyleLbl="parChTrans1D2" presStyleIdx="0" presStyleCnt="5"/>
      <dgm:spPr/>
    </dgm:pt>
    <dgm:pt modelId="{57981547-08E2-4D2D-8A45-317D64C46BAA}" type="pres">
      <dgm:prSet presAssocID="{3BE5EEA3-D763-4AC0-A6D2-E216E6D1E572}" presName="connTx" presStyleLbl="parChTrans1D2" presStyleIdx="0" presStyleCnt="5"/>
      <dgm:spPr/>
    </dgm:pt>
    <dgm:pt modelId="{6D2568CB-E639-4AAD-9747-2CFA60A08F47}" type="pres">
      <dgm:prSet presAssocID="{A6BF736F-0D62-4549-9CF5-1C7DF14F10B4}" presName="root2" presStyleCnt="0"/>
      <dgm:spPr/>
    </dgm:pt>
    <dgm:pt modelId="{52637F61-8D18-488F-82E3-CA398FD58846}" type="pres">
      <dgm:prSet presAssocID="{A6BF736F-0D62-4549-9CF5-1C7DF14F10B4}" presName="LevelTwoTextNode" presStyleLbl="node2" presStyleIdx="0" presStyleCnt="5" custLinFactNeighborX="541" custLinFactNeighborY="-41805">
        <dgm:presLayoutVars>
          <dgm:chPref val="3"/>
        </dgm:presLayoutVars>
      </dgm:prSet>
      <dgm:spPr/>
    </dgm:pt>
    <dgm:pt modelId="{64FDCDD9-DF65-4D20-87FE-9D13751E9010}" type="pres">
      <dgm:prSet presAssocID="{A6BF736F-0D62-4549-9CF5-1C7DF14F10B4}" presName="level3hierChild" presStyleCnt="0"/>
      <dgm:spPr/>
    </dgm:pt>
    <dgm:pt modelId="{1883D380-0153-491F-9A6A-602655887B97}" type="pres">
      <dgm:prSet presAssocID="{B28DB830-7D84-4AD5-8F42-656FF8076B60}" presName="conn2-1" presStyleLbl="parChTrans1D3" presStyleIdx="0" presStyleCnt="5"/>
      <dgm:spPr/>
    </dgm:pt>
    <dgm:pt modelId="{060CB6A0-F8FF-4362-9F45-242CBBA5498A}" type="pres">
      <dgm:prSet presAssocID="{B28DB830-7D84-4AD5-8F42-656FF8076B60}" presName="connTx" presStyleLbl="parChTrans1D3" presStyleIdx="0" presStyleCnt="5"/>
      <dgm:spPr/>
    </dgm:pt>
    <dgm:pt modelId="{465F92C0-5A0A-4B70-973A-C09D8A18954D}" type="pres">
      <dgm:prSet presAssocID="{DA74863E-8CDA-451A-9A96-D08E5E1CB42D}" presName="root2" presStyleCnt="0"/>
      <dgm:spPr/>
    </dgm:pt>
    <dgm:pt modelId="{238528A3-A8D7-4BE9-8C7E-5C370899BF47}" type="pres">
      <dgm:prSet presAssocID="{DA74863E-8CDA-451A-9A96-D08E5E1CB42D}" presName="LevelTwoTextNode" presStyleLbl="node3" presStyleIdx="0" presStyleCnt="5" custLinFactNeighborY="-1957">
        <dgm:presLayoutVars>
          <dgm:chPref val="3"/>
        </dgm:presLayoutVars>
      </dgm:prSet>
      <dgm:spPr/>
    </dgm:pt>
    <dgm:pt modelId="{776A86FB-8E56-4E91-9CCC-036855A1913C}" type="pres">
      <dgm:prSet presAssocID="{DA74863E-8CDA-451A-9A96-D08E5E1CB42D}" presName="level3hierChild" presStyleCnt="0"/>
      <dgm:spPr/>
    </dgm:pt>
    <dgm:pt modelId="{FA9C2855-DFE5-4276-BEF2-D5767B515DC8}" type="pres">
      <dgm:prSet presAssocID="{B16A8107-CCAC-4081-AA88-8755115A4A66}" presName="conn2-1" presStyleLbl="parChTrans1D3" presStyleIdx="1" presStyleCnt="5"/>
      <dgm:spPr/>
    </dgm:pt>
    <dgm:pt modelId="{A801366D-6E1E-4474-A4D6-065FD2E64786}" type="pres">
      <dgm:prSet presAssocID="{B16A8107-CCAC-4081-AA88-8755115A4A66}" presName="connTx" presStyleLbl="parChTrans1D3" presStyleIdx="1" presStyleCnt="5"/>
      <dgm:spPr/>
    </dgm:pt>
    <dgm:pt modelId="{89F78BE8-733E-4803-B2C2-33090A339034}" type="pres">
      <dgm:prSet presAssocID="{AB8A01C5-EE04-47C0-BB88-3AC6346E6763}" presName="root2" presStyleCnt="0"/>
      <dgm:spPr/>
    </dgm:pt>
    <dgm:pt modelId="{6CF8E423-EE89-4A50-8856-2D80A2152341}" type="pres">
      <dgm:prSet presAssocID="{AB8A01C5-EE04-47C0-BB88-3AC6346E6763}" presName="LevelTwoTextNode" presStyleLbl="node3" presStyleIdx="1" presStyleCnt="5" custLinFactNeighborY="-9710">
        <dgm:presLayoutVars>
          <dgm:chPref val="3"/>
        </dgm:presLayoutVars>
      </dgm:prSet>
      <dgm:spPr/>
    </dgm:pt>
    <dgm:pt modelId="{9FA24BAD-590F-424C-A30E-06D86604B8A2}" type="pres">
      <dgm:prSet presAssocID="{AB8A01C5-EE04-47C0-BB88-3AC6346E6763}" presName="level3hierChild" presStyleCnt="0"/>
      <dgm:spPr/>
    </dgm:pt>
    <dgm:pt modelId="{071E9DA6-951C-4265-BCE9-E3D1DB34AE29}" type="pres">
      <dgm:prSet presAssocID="{BD44C3C8-04C7-42C8-B1F2-77B886BAB451}" presName="conn2-1" presStyleLbl="parChTrans1D3" presStyleIdx="2" presStyleCnt="5"/>
      <dgm:spPr/>
    </dgm:pt>
    <dgm:pt modelId="{AA9C912B-1854-4C82-B3FB-1576DC0240D6}" type="pres">
      <dgm:prSet presAssocID="{BD44C3C8-04C7-42C8-B1F2-77B886BAB451}" presName="connTx" presStyleLbl="parChTrans1D3" presStyleIdx="2" presStyleCnt="5"/>
      <dgm:spPr/>
    </dgm:pt>
    <dgm:pt modelId="{075E4D56-672B-4036-AC97-7B68954A160D}" type="pres">
      <dgm:prSet presAssocID="{F9DAD4F0-62F7-412B-BF33-E62F5425085B}" presName="root2" presStyleCnt="0"/>
      <dgm:spPr/>
    </dgm:pt>
    <dgm:pt modelId="{3FAC0216-AFE3-4246-B997-B187AA7850FC}" type="pres">
      <dgm:prSet presAssocID="{F9DAD4F0-62F7-412B-BF33-E62F5425085B}" presName="LevelTwoTextNode" presStyleLbl="node3" presStyleIdx="2" presStyleCnt="5" custLinFactNeighborY="-23062">
        <dgm:presLayoutVars>
          <dgm:chPref val="3"/>
        </dgm:presLayoutVars>
      </dgm:prSet>
      <dgm:spPr/>
    </dgm:pt>
    <dgm:pt modelId="{892D92F1-4CDA-4A70-8AEE-01D8CC300DF5}" type="pres">
      <dgm:prSet presAssocID="{F9DAD4F0-62F7-412B-BF33-E62F5425085B}" presName="level3hierChild" presStyleCnt="0"/>
      <dgm:spPr/>
    </dgm:pt>
    <dgm:pt modelId="{84FB0DF2-F75E-4347-9B91-D552C3578728}" type="pres">
      <dgm:prSet presAssocID="{94C591D1-D681-4D6D-869F-C537CE1BD7E2}" presName="conn2-1" presStyleLbl="parChTrans1D2" presStyleIdx="1" presStyleCnt="5"/>
      <dgm:spPr/>
    </dgm:pt>
    <dgm:pt modelId="{C6D83359-205E-4818-A84C-05E7D0FF5C86}" type="pres">
      <dgm:prSet presAssocID="{94C591D1-D681-4D6D-869F-C537CE1BD7E2}" presName="connTx" presStyleLbl="parChTrans1D2" presStyleIdx="1" presStyleCnt="5"/>
      <dgm:spPr/>
    </dgm:pt>
    <dgm:pt modelId="{6FE95280-2634-4B28-83BA-E4539C8AB20B}" type="pres">
      <dgm:prSet presAssocID="{7A0B596D-9A9A-4D26-A500-DBE43C704702}" presName="root2" presStyleCnt="0"/>
      <dgm:spPr/>
    </dgm:pt>
    <dgm:pt modelId="{632D374E-658F-4602-B6D9-3527A9856E8A}" type="pres">
      <dgm:prSet presAssocID="{7A0B596D-9A9A-4D26-A500-DBE43C704702}" presName="LevelTwoTextNode" presStyleLbl="node2" presStyleIdx="1" presStyleCnt="5">
        <dgm:presLayoutVars>
          <dgm:chPref val="3"/>
        </dgm:presLayoutVars>
      </dgm:prSet>
      <dgm:spPr/>
    </dgm:pt>
    <dgm:pt modelId="{3463EBE3-9DAD-415E-9513-BA59BCA4F98F}" type="pres">
      <dgm:prSet presAssocID="{7A0B596D-9A9A-4D26-A500-DBE43C704702}" presName="level3hierChild" presStyleCnt="0"/>
      <dgm:spPr/>
    </dgm:pt>
    <dgm:pt modelId="{913F960B-9C75-4428-81FB-914449693D4A}" type="pres">
      <dgm:prSet presAssocID="{0E7585FB-2F1C-4C91-BD32-10C17C72AB0F}" presName="conn2-1" presStyleLbl="parChTrans1D2" presStyleIdx="2" presStyleCnt="5"/>
      <dgm:spPr/>
    </dgm:pt>
    <dgm:pt modelId="{6899CD9C-2E49-4989-AAEB-6E169A79B670}" type="pres">
      <dgm:prSet presAssocID="{0E7585FB-2F1C-4C91-BD32-10C17C72AB0F}" presName="connTx" presStyleLbl="parChTrans1D2" presStyleIdx="2" presStyleCnt="5"/>
      <dgm:spPr/>
    </dgm:pt>
    <dgm:pt modelId="{5DD30938-1574-48FA-8DB3-804FA8D692FC}" type="pres">
      <dgm:prSet presAssocID="{12AE2B04-5D90-450C-8CF7-A32582BAD780}" presName="root2" presStyleCnt="0"/>
      <dgm:spPr/>
    </dgm:pt>
    <dgm:pt modelId="{164CDCB5-4583-4C44-BAE5-1E93DEEA3896}" type="pres">
      <dgm:prSet presAssocID="{12AE2B04-5D90-450C-8CF7-A32582BAD780}" presName="LevelTwoTextNode" presStyleLbl="node2" presStyleIdx="2" presStyleCnt="5">
        <dgm:presLayoutVars>
          <dgm:chPref val="3"/>
        </dgm:presLayoutVars>
      </dgm:prSet>
      <dgm:spPr/>
    </dgm:pt>
    <dgm:pt modelId="{9B59F553-D959-4997-84FC-8AE2A32E5E2A}" type="pres">
      <dgm:prSet presAssocID="{12AE2B04-5D90-450C-8CF7-A32582BAD780}" presName="level3hierChild" presStyleCnt="0"/>
      <dgm:spPr/>
    </dgm:pt>
    <dgm:pt modelId="{0478F1CA-0DAB-4E4B-8253-53127626C660}" type="pres">
      <dgm:prSet presAssocID="{CA63A6BB-4A52-4EED-9229-34F5FBA589EA}" presName="conn2-1" presStyleLbl="parChTrans1D3" presStyleIdx="3" presStyleCnt="5"/>
      <dgm:spPr/>
    </dgm:pt>
    <dgm:pt modelId="{DD7D39FC-B298-49A2-95F4-051F9B4488DA}" type="pres">
      <dgm:prSet presAssocID="{CA63A6BB-4A52-4EED-9229-34F5FBA589EA}" presName="connTx" presStyleLbl="parChTrans1D3" presStyleIdx="3" presStyleCnt="5"/>
      <dgm:spPr/>
    </dgm:pt>
    <dgm:pt modelId="{32679D60-6860-4661-9226-31026681CB7E}" type="pres">
      <dgm:prSet presAssocID="{FC7763CB-DD60-4794-805A-6E59FC13BB8E}" presName="root2" presStyleCnt="0"/>
      <dgm:spPr/>
    </dgm:pt>
    <dgm:pt modelId="{88BEA254-4339-423E-8CE0-58DF021348A4}" type="pres">
      <dgm:prSet presAssocID="{FC7763CB-DD60-4794-805A-6E59FC13BB8E}" presName="LevelTwoTextNode" presStyleLbl="node3" presStyleIdx="3" presStyleCnt="5">
        <dgm:presLayoutVars>
          <dgm:chPref val="3"/>
        </dgm:presLayoutVars>
      </dgm:prSet>
      <dgm:spPr/>
    </dgm:pt>
    <dgm:pt modelId="{5018C1FD-FE73-477D-A97C-2E4368062EBD}" type="pres">
      <dgm:prSet presAssocID="{FC7763CB-DD60-4794-805A-6E59FC13BB8E}" presName="level3hierChild" presStyleCnt="0"/>
      <dgm:spPr/>
    </dgm:pt>
    <dgm:pt modelId="{5C4FBFB4-9021-485D-888C-EE5201E4A662}" type="pres">
      <dgm:prSet presAssocID="{A9017147-DE98-4F1B-9A67-8D4AA217E976}" presName="conn2-1" presStyleLbl="parChTrans1D2" presStyleIdx="3" presStyleCnt="5"/>
      <dgm:spPr/>
    </dgm:pt>
    <dgm:pt modelId="{454DBA27-F0A3-489E-A3B3-C712F679C1EE}" type="pres">
      <dgm:prSet presAssocID="{A9017147-DE98-4F1B-9A67-8D4AA217E976}" presName="connTx" presStyleLbl="parChTrans1D2" presStyleIdx="3" presStyleCnt="5"/>
      <dgm:spPr/>
    </dgm:pt>
    <dgm:pt modelId="{9701C6F9-3E86-4481-9BED-DF74B597F3EE}" type="pres">
      <dgm:prSet presAssocID="{AB47029F-ED75-4A1B-90B0-B1ADB6A073CE}" presName="root2" presStyleCnt="0"/>
      <dgm:spPr/>
    </dgm:pt>
    <dgm:pt modelId="{715BB33A-7F04-464A-9EE9-7DDEA330B1D1}" type="pres">
      <dgm:prSet presAssocID="{AB47029F-ED75-4A1B-90B0-B1ADB6A073CE}" presName="LevelTwoTextNode" presStyleLbl="node2" presStyleIdx="3" presStyleCnt="5">
        <dgm:presLayoutVars>
          <dgm:chPref val="3"/>
        </dgm:presLayoutVars>
      </dgm:prSet>
      <dgm:spPr/>
    </dgm:pt>
    <dgm:pt modelId="{9C7342CF-F767-44BD-9A89-4B4A18D90173}" type="pres">
      <dgm:prSet presAssocID="{AB47029F-ED75-4A1B-90B0-B1ADB6A073CE}" presName="level3hierChild" presStyleCnt="0"/>
      <dgm:spPr/>
    </dgm:pt>
    <dgm:pt modelId="{A3A2072B-C145-4884-B250-B2353807CAC5}" type="pres">
      <dgm:prSet presAssocID="{9399BBFE-BE52-4F02-9649-E2DE61513F92}" presName="conn2-1" presStyleLbl="parChTrans1D3" presStyleIdx="4" presStyleCnt="5"/>
      <dgm:spPr/>
    </dgm:pt>
    <dgm:pt modelId="{239B52A8-E9A1-40E0-939D-1C2B61402439}" type="pres">
      <dgm:prSet presAssocID="{9399BBFE-BE52-4F02-9649-E2DE61513F92}" presName="connTx" presStyleLbl="parChTrans1D3" presStyleIdx="4" presStyleCnt="5"/>
      <dgm:spPr/>
    </dgm:pt>
    <dgm:pt modelId="{B514FFC3-557D-412B-A757-C8AC91D76B34}" type="pres">
      <dgm:prSet presAssocID="{95ADF78C-AAC7-4C40-8AD4-46BD889D934E}" presName="root2" presStyleCnt="0"/>
      <dgm:spPr/>
    </dgm:pt>
    <dgm:pt modelId="{54E0A20B-BD1A-4322-8015-645333D0B919}" type="pres">
      <dgm:prSet presAssocID="{95ADF78C-AAC7-4C40-8AD4-46BD889D934E}" presName="LevelTwoTextNode" presStyleLbl="node3" presStyleIdx="4" presStyleCnt="5">
        <dgm:presLayoutVars>
          <dgm:chPref val="3"/>
        </dgm:presLayoutVars>
      </dgm:prSet>
      <dgm:spPr/>
    </dgm:pt>
    <dgm:pt modelId="{F25D045B-8C1A-4DA9-AC20-B9CB37ACBE2C}" type="pres">
      <dgm:prSet presAssocID="{95ADF78C-AAC7-4C40-8AD4-46BD889D934E}" presName="level3hierChild" presStyleCnt="0"/>
      <dgm:spPr/>
    </dgm:pt>
    <dgm:pt modelId="{83A8520B-F1B1-41BD-9068-E870D93CC012}" type="pres">
      <dgm:prSet presAssocID="{E84009E0-93BE-488C-BE99-D8D991C39DD9}" presName="conn2-1" presStyleLbl="parChTrans1D2" presStyleIdx="4" presStyleCnt="5"/>
      <dgm:spPr/>
    </dgm:pt>
    <dgm:pt modelId="{1736F21E-3B5A-40C7-9285-89EDBA493981}" type="pres">
      <dgm:prSet presAssocID="{E84009E0-93BE-488C-BE99-D8D991C39DD9}" presName="connTx" presStyleLbl="parChTrans1D2" presStyleIdx="4" presStyleCnt="5"/>
      <dgm:spPr/>
    </dgm:pt>
    <dgm:pt modelId="{3C00350B-4D2B-46CA-8FDF-C1A2E7874A76}" type="pres">
      <dgm:prSet presAssocID="{90E0C81C-CC3A-440A-A3D5-1CA90E09C218}" presName="root2" presStyleCnt="0"/>
      <dgm:spPr/>
    </dgm:pt>
    <dgm:pt modelId="{7A3ADB0B-24E3-4268-9E2D-62079E5A002B}" type="pres">
      <dgm:prSet presAssocID="{90E0C81C-CC3A-440A-A3D5-1CA90E09C218}" presName="LevelTwoTextNode" presStyleLbl="node2" presStyleIdx="4" presStyleCnt="5">
        <dgm:presLayoutVars>
          <dgm:chPref val="3"/>
        </dgm:presLayoutVars>
      </dgm:prSet>
      <dgm:spPr/>
    </dgm:pt>
    <dgm:pt modelId="{BC12D0D8-F83C-4790-BC4E-8117A7047BA5}" type="pres">
      <dgm:prSet presAssocID="{90E0C81C-CC3A-440A-A3D5-1CA90E09C218}" presName="level3hierChild" presStyleCnt="0"/>
      <dgm:spPr/>
    </dgm:pt>
  </dgm:ptLst>
  <dgm:cxnLst>
    <dgm:cxn modelId="{AC765304-4389-454D-8349-7BDE793E992B}" srcId="{1B320188-CFDC-4C4B-B722-07F768622F80}" destId="{90E0C81C-CC3A-440A-A3D5-1CA90E09C218}" srcOrd="4" destOrd="0" parTransId="{E84009E0-93BE-488C-BE99-D8D991C39DD9}" sibTransId="{49B8EDC6-15DC-43C1-AB5B-4447036EB3F2}"/>
    <dgm:cxn modelId="{5C6E2D07-898F-4A34-82C3-D97FB7D1D7BF}" srcId="{1B320188-CFDC-4C4B-B722-07F768622F80}" destId="{7A0B596D-9A9A-4D26-A500-DBE43C704702}" srcOrd="1" destOrd="0" parTransId="{94C591D1-D681-4D6D-869F-C537CE1BD7E2}" sibTransId="{11CFDDF2-F9F9-4EFB-A43F-CEB4F33F4578}"/>
    <dgm:cxn modelId="{A0B1240D-1E74-446D-9521-9B1351BA59E6}" type="presOf" srcId="{3E483EC7-6280-4483-94D1-FC5991562EBF}" destId="{F0E0B916-6E00-4698-9C7A-23E9EB9B6AC8}" srcOrd="0" destOrd="0" presId="urn:microsoft.com/office/officeart/2008/layout/HorizontalMultiLevelHierarchy"/>
    <dgm:cxn modelId="{9E9A5115-3AAC-4350-BD93-2A04A649B929}" srcId="{3E483EC7-6280-4483-94D1-FC5991562EBF}" destId="{1B320188-CFDC-4C4B-B722-07F768622F80}" srcOrd="0" destOrd="0" parTransId="{CC7BEF1E-AB49-43FE-906D-EF3667208F18}" sibTransId="{637BE599-4F36-4C64-9D7B-A17D4DCC8FEA}"/>
    <dgm:cxn modelId="{E161A017-2733-4F8B-A7B5-E871A1E63F73}" type="presOf" srcId="{A9017147-DE98-4F1B-9A67-8D4AA217E976}" destId="{454DBA27-F0A3-489E-A3B3-C712F679C1EE}" srcOrd="1" destOrd="0" presId="urn:microsoft.com/office/officeart/2008/layout/HorizontalMultiLevelHierarchy"/>
    <dgm:cxn modelId="{CBA64E1D-B40E-4BE9-8BE8-1D1371A2782E}" type="presOf" srcId="{BD44C3C8-04C7-42C8-B1F2-77B886BAB451}" destId="{071E9DA6-951C-4265-BCE9-E3D1DB34AE29}" srcOrd="0" destOrd="0" presId="urn:microsoft.com/office/officeart/2008/layout/HorizontalMultiLevelHierarchy"/>
    <dgm:cxn modelId="{106CB826-2370-49A1-B9FF-6B45890CEB66}" type="presOf" srcId="{0E7585FB-2F1C-4C91-BD32-10C17C72AB0F}" destId="{913F960B-9C75-4428-81FB-914449693D4A}" srcOrd="0" destOrd="0" presId="urn:microsoft.com/office/officeart/2008/layout/HorizontalMultiLevelHierarchy"/>
    <dgm:cxn modelId="{CF0C192B-D428-4BC6-9FCD-DF6E1343C375}" srcId="{1B320188-CFDC-4C4B-B722-07F768622F80}" destId="{12AE2B04-5D90-450C-8CF7-A32582BAD780}" srcOrd="2" destOrd="0" parTransId="{0E7585FB-2F1C-4C91-BD32-10C17C72AB0F}" sibTransId="{12C5AB64-2875-402B-AC25-B52BFEF95821}"/>
    <dgm:cxn modelId="{2E8FA531-F1AA-4761-9942-EAF2AF45FBBD}" srcId="{A6BF736F-0D62-4549-9CF5-1C7DF14F10B4}" destId="{DA74863E-8CDA-451A-9A96-D08E5E1CB42D}" srcOrd="0" destOrd="0" parTransId="{B28DB830-7D84-4AD5-8F42-656FF8076B60}" sibTransId="{76F02109-DABD-403A-95BD-820DBB02BB44}"/>
    <dgm:cxn modelId="{4B2BB834-405B-4F6A-B7C1-53A5F81B2D22}" type="presOf" srcId="{3BE5EEA3-D763-4AC0-A6D2-E216E6D1E572}" destId="{B45601A9-7761-4E70-BAD9-EF4CF2EC5764}" srcOrd="0" destOrd="0" presId="urn:microsoft.com/office/officeart/2008/layout/HorizontalMultiLevelHierarchy"/>
    <dgm:cxn modelId="{861BA25D-D988-4D83-B00C-EBFA73560BD4}" type="presOf" srcId="{9399BBFE-BE52-4F02-9649-E2DE61513F92}" destId="{A3A2072B-C145-4884-B250-B2353807CAC5}" srcOrd="0" destOrd="0" presId="urn:microsoft.com/office/officeart/2008/layout/HorizontalMultiLevelHierarchy"/>
    <dgm:cxn modelId="{96319142-1520-427E-91C9-9AD280D18D51}" type="presOf" srcId="{FC7763CB-DD60-4794-805A-6E59FC13BB8E}" destId="{88BEA254-4339-423E-8CE0-58DF021348A4}" srcOrd="0" destOrd="0" presId="urn:microsoft.com/office/officeart/2008/layout/HorizontalMultiLevelHierarchy"/>
    <dgm:cxn modelId="{2EF8EC42-D4D0-4912-8E72-96620F780A0A}" type="presOf" srcId="{F9DAD4F0-62F7-412B-BF33-E62F5425085B}" destId="{3FAC0216-AFE3-4246-B997-B187AA7850FC}" srcOrd="0" destOrd="0" presId="urn:microsoft.com/office/officeart/2008/layout/HorizontalMultiLevelHierarchy"/>
    <dgm:cxn modelId="{5962A349-E1AD-4CF8-BCFD-670C1D706D5D}" type="presOf" srcId="{B28DB830-7D84-4AD5-8F42-656FF8076B60}" destId="{060CB6A0-F8FF-4362-9F45-242CBBA5498A}" srcOrd="1" destOrd="0" presId="urn:microsoft.com/office/officeart/2008/layout/HorizontalMultiLevelHierarchy"/>
    <dgm:cxn modelId="{4D1BB94A-9873-48BB-B23C-AE6B80625A27}" type="presOf" srcId="{B28DB830-7D84-4AD5-8F42-656FF8076B60}" destId="{1883D380-0153-491F-9A6A-602655887B97}" srcOrd="0" destOrd="0" presId="urn:microsoft.com/office/officeart/2008/layout/HorizontalMultiLevelHierarchy"/>
    <dgm:cxn modelId="{EED1CE6B-7571-4386-B723-F12DE5D057E5}" type="presOf" srcId="{0E7585FB-2F1C-4C91-BD32-10C17C72AB0F}" destId="{6899CD9C-2E49-4989-AAEB-6E169A79B670}" srcOrd="1" destOrd="0" presId="urn:microsoft.com/office/officeart/2008/layout/HorizontalMultiLevelHierarchy"/>
    <dgm:cxn modelId="{4C8A6074-6077-44F2-A5CD-895820050727}" type="presOf" srcId="{AB8A01C5-EE04-47C0-BB88-3AC6346E6763}" destId="{6CF8E423-EE89-4A50-8856-2D80A2152341}" srcOrd="0" destOrd="0" presId="urn:microsoft.com/office/officeart/2008/layout/HorizontalMultiLevelHierarchy"/>
    <dgm:cxn modelId="{A7D1CD54-C90E-4C4E-AA8F-DFAF8FAEF895}" srcId="{1B320188-CFDC-4C4B-B722-07F768622F80}" destId="{AB47029F-ED75-4A1B-90B0-B1ADB6A073CE}" srcOrd="3" destOrd="0" parTransId="{A9017147-DE98-4F1B-9A67-8D4AA217E976}" sibTransId="{B1CDDEA5-3F79-4DAC-9467-4200A002DD9E}"/>
    <dgm:cxn modelId="{B1EF5E58-AFAC-4A8E-8829-93673114DADC}" type="presOf" srcId="{A6BF736F-0D62-4549-9CF5-1C7DF14F10B4}" destId="{52637F61-8D18-488F-82E3-CA398FD58846}" srcOrd="0" destOrd="0" presId="urn:microsoft.com/office/officeart/2008/layout/HorizontalMultiLevelHierarchy"/>
    <dgm:cxn modelId="{37360886-51AD-4E00-BC15-FE817D62EDAE}" srcId="{A6BF736F-0D62-4549-9CF5-1C7DF14F10B4}" destId="{AB8A01C5-EE04-47C0-BB88-3AC6346E6763}" srcOrd="1" destOrd="0" parTransId="{B16A8107-CCAC-4081-AA88-8755115A4A66}" sibTransId="{DFF8B06C-9B06-4445-8C23-78C4A7A43767}"/>
    <dgm:cxn modelId="{29D2988C-9CB4-49D9-BDB6-9AE4DBCB0A6A}" type="presOf" srcId="{7A0B596D-9A9A-4D26-A500-DBE43C704702}" destId="{632D374E-658F-4602-B6D9-3527A9856E8A}" srcOrd="0" destOrd="0" presId="urn:microsoft.com/office/officeart/2008/layout/HorizontalMultiLevelHierarchy"/>
    <dgm:cxn modelId="{4E730F94-4896-487C-80A1-1169924CF4E8}" type="presOf" srcId="{95ADF78C-AAC7-4C40-8AD4-46BD889D934E}" destId="{54E0A20B-BD1A-4322-8015-645333D0B919}" srcOrd="0" destOrd="0" presId="urn:microsoft.com/office/officeart/2008/layout/HorizontalMultiLevelHierarchy"/>
    <dgm:cxn modelId="{2659CB96-3C80-4565-BF1E-17BBBD0AB557}" type="presOf" srcId="{12AE2B04-5D90-450C-8CF7-A32582BAD780}" destId="{164CDCB5-4583-4C44-BAE5-1E93DEEA3896}" srcOrd="0" destOrd="0" presId="urn:microsoft.com/office/officeart/2008/layout/HorizontalMultiLevelHierarchy"/>
    <dgm:cxn modelId="{B38E4C9A-FE29-4392-97AD-B09F504A4D76}" type="presOf" srcId="{B16A8107-CCAC-4081-AA88-8755115A4A66}" destId="{A801366D-6E1E-4474-A4D6-065FD2E64786}" srcOrd="1" destOrd="0" presId="urn:microsoft.com/office/officeart/2008/layout/HorizontalMultiLevelHierarchy"/>
    <dgm:cxn modelId="{1533A3A0-9156-4431-9058-51897EF15004}" type="presOf" srcId="{E84009E0-93BE-488C-BE99-D8D991C39DD9}" destId="{1736F21E-3B5A-40C7-9285-89EDBA493981}" srcOrd="1" destOrd="0" presId="urn:microsoft.com/office/officeart/2008/layout/HorizontalMultiLevelHierarchy"/>
    <dgm:cxn modelId="{62012CA2-F922-4E85-BF5D-87410F38BBC9}" type="presOf" srcId="{E84009E0-93BE-488C-BE99-D8D991C39DD9}" destId="{83A8520B-F1B1-41BD-9068-E870D93CC012}" srcOrd="0" destOrd="0" presId="urn:microsoft.com/office/officeart/2008/layout/HorizontalMultiLevelHierarchy"/>
    <dgm:cxn modelId="{8C86E9A2-ED90-45E5-9020-465BEBFA925C}" type="presOf" srcId="{94C591D1-D681-4D6D-869F-C537CE1BD7E2}" destId="{84FB0DF2-F75E-4347-9B91-D552C3578728}" srcOrd="0" destOrd="0" presId="urn:microsoft.com/office/officeart/2008/layout/HorizontalMultiLevelHierarchy"/>
    <dgm:cxn modelId="{3A6DDBA8-2974-4D42-BD23-4406CC6191E9}" type="presOf" srcId="{A9017147-DE98-4F1B-9A67-8D4AA217E976}" destId="{5C4FBFB4-9021-485D-888C-EE5201E4A662}" srcOrd="0" destOrd="0" presId="urn:microsoft.com/office/officeart/2008/layout/HorizontalMultiLevelHierarchy"/>
    <dgm:cxn modelId="{06C4FAA8-156D-4D32-BA73-E1B747D25563}" type="presOf" srcId="{B16A8107-CCAC-4081-AA88-8755115A4A66}" destId="{FA9C2855-DFE5-4276-BEF2-D5767B515DC8}" srcOrd="0" destOrd="0" presId="urn:microsoft.com/office/officeart/2008/layout/HorizontalMultiLevelHierarchy"/>
    <dgm:cxn modelId="{205986AF-8148-4052-BA63-131ACEE3E395}" srcId="{AB47029F-ED75-4A1B-90B0-B1ADB6A073CE}" destId="{95ADF78C-AAC7-4C40-8AD4-46BD889D934E}" srcOrd="0" destOrd="0" parTransId="{9399BBFE-BE52-4F02-9649-E2DE61513F92}" sibTransId="{425F1911-B6CB-4D02-A582-5A82E0507423}"/>
    <dgm:cxn modelId="{C98E5CB0-E19D-4855-825C-E567D0C42833}" type="presOf" srcId="{90E0C81C-CC3A-440A-A3D5-1CA90E09C218}" destId="{7A3ADB0B-24E3-4268-9E2D-62079E5A002B}" srcOrd="0" destOrd="0" presId="urn:microsoft.com/office/officeart/2008/layout/HorizontalMultiLevelHierarchy"/>
    <dgm:cxn modelId="{82B267B0-9DEC-487E-9778-D8A86B723DD9}" srcId="{1B320188-CFDC-4C4B-B722-07F768622F80}" destId="{A6BF736F-0D62-4549-9CF5-1C7DF14F10B4}" srcOrd="0" destOrd="0" parTransId="{3BE5EEA3-D763-4AC0-A6D2-E216E6D1E572}" sibTransId="{2BBBF882-2483-49B2-B118-691507088B82}"/>
    <dgm:cxn modelId="{2FDBC3B1-7441-4060-B84D-080413790361}" type="presOf" srcId="{1B320188-CFDC-4C4B-B722-07F768622F80}" destId="{B47803B2-3D52-4D27-985D-2AAF23443B76}" srcOrd="0" destOrd="0" presId="urn:microsoft.com/office/officeart/2008/layout/HorizontalMultiLevelHierarchy"/>
    <dgm:cxn modelId="{41E903B7-2E0A-4722-96DC-4787F2A1F473}" srcId="{A6BF736F-0D62-4549-9CF5-1C7DF14F10B4}" destId="{F9DAD4F0-62F7-412B-BF33-E62F5425085B}" srcOrd="2" destOrd="0" parTransId="{BD44C3C8-04C7-42C8-B1F2-77B886BAB451}" sibTransId="{7413E81D-5631-48E6-834F-C24AEA74972F}"/>
    <dgm:cxn modelId="{3EB820C7-8CC6-48A3-B321-426581E9C979}" type="presOf" srcId="{CA63A6BB-4A52-4EED-9229-34F5FBA589EA}" destId="{0478F1CA-0DAB-4E4B-8253-53127626C660}" srcOrd="0" destOrd="0" presId="urn:microsoft.com/office/officeart/2008/layout/HorizontalMultiLevelHierarchy"/>
    <dgm:cxn modelId="{B03D99CA-4707-4C74-BF62-3C23243C93E9}" srcId="{12AE2B04-5D90-450C-8CF7-A32582BAD780}" destId="{FC7763CB-DD60-4794-805A-6E59FC13BB8E}" srcOrd="0" destOrd="0" parTransId="{CA63A6BB-4A52-4EED-9229-34F5FBA589EA}" sibTransId="{9D098383-BA47-484F-8540-8AD32AB5A1AA}"/>
    <dgm:cxn modelId="{41BDA4E1-A6A3-48EA-A7D6-0CE8176FF28E}" type="presOf" srcId="{9399BBFE-BE52-4F02-9649-E2DE61513F92}" destId="{239B52A8-E9A1-40E0-939D-1C2B61402439}" srcOrd="1" destOrd="0" presId="urn:microsoft.com/office/officeart/2008/layout/HorizontalMultiLevelHierarchy"/>
    <dgm:cxn modelId="{317869E2-7FB1-4DB8-B13F-4777D1B82BE3}" type="presOf" srcId="{94C591D1-D681-4D6D-869F-C537CE1BD7E2}" destId="{C6D83359-205E-4818-A84C-05E7D0FF5C86}" srcOrd="1" destOrd="0" presId="urn:microsoft.com/office/officeart/2008/layout/HorizontalMultiLevelHierarchy"/>
    <dgm:cxn modelId="{84B713E6-659C-479E-A559-8A6D1E92CC69}" type="presOf" srcId="{AB47029F-ED75-4A1B-90B0-B1ADB6A073CE}" destId="{715BB33A-7F04-464A-9EE9-7DDEA330B1D1}" srcOrd="0" destOrd="0" presId="urn:microsoft.com/office/officeart/2008/layout/HorizontalMultiLevelHierarchy"/>
    <dgm:cxn modelId="{FC1F8DEB-985D-4B07-81E6-D7491E6DA99D}" type="presOf" srcId="{BD44C3C8-04C7-42C8-B1F2-77B886BAB451}" destId="{AA9C912B-1854-4C82-B3FB-1576DC0240D6}" srcOrd="1" destOrd="0" presId="urn:microsoft.com/office/officeart/2008/layout/HorizontalMultiLevelHierarchy"/>
    <dgm:cxn modelId="{799937F3-F256-4426-A612-5EF749BAAC97}" type="presOf" srcId="{DA74863E-8CDA-451A-9A96-D08E5E1CB42D}" destId="{238528A3-A8D7-4BE9-8C7E-5C370899BF47}" srcOrd="0" destOrd="0" presId="urn:microsoft.com/office/officeart/2008/layout/HorizontalMultiLevelHierarchy"/>
    <dgm:cxn modelId="{442E74F8-E8AC-4F97-AA7E-75FACB5A8601}" type="presOf" srcId="{3BE5EEA3-D763-4AC0-A6D2-E216E6D1E572}" destId="{57981547-08E2-4D2D-8A45-317D64C46BAA}" srcOrd="1" destOrd="0" presId="urn:microsoft.com/office/officeart/2008/layout/HorizontalMultiLevelHierarchy"/>
    <dgm:cxn modelId="{722186FD-2114-47AC-8BE2-D7CC3E43231E}" type="presOf" srcId="{CA63A6BB-4A52-4EED-9229-34F5FBA589EA}" destId="{DD7D39FC-B298-49A2-95F4-051F9B4488DA}" srcOrd="1" destOrd="0" presId="urn:microsoft.com/office/officeart/2008/layout/HorizontalMultiLevelHierarchy"/>
    <dgm:cxn modelId="{4DC9AE55-7640-443B-B6ED-4A62CBEF356A}" type="presParOf" srcId="{F0E0B916-6E00-4698-9C7A-23E9EB9B6AC8}" destId="{293CCADD-A9C6-4C98-AA25-B3ED94E4B711}" srcOrd="0" destOrd="0" presId="urn:microsoft.com/office/officeart/2008/layout/HorizontalMultiLevelHierarchy"/>
    <dgm:cxn modelId="{8C9E6FF1-6A85-4CD0-9D36-C892DDBB74D7}" type="presParOf" srcId="{293CCADD-A9C6-4C98-AA25-B3ED94E4B711}" destId="{B47803B2-3D52-4D27-985D-2AAF23443B76}" srcOrd="0" destOrd="0" presId="urn:microsoft.com/office/officeart/2008/layout/HorizontalMultiLevelHierarchy"/>
    <dgm:cxn modelId="{FB6C712F-2A05-470B-9334-5C4A04EAE6E0}" type="presParOf" srcId="{293CCADD-A9C6-4C98-AA25-B3ED94E4B711}" destId="{A0D43BF5-B7F3-4F10-A982-DC9E28FDF519}" srcOrd="1" destOrd="0" presId="urn:microsoft.com/office/officeart/2008/layout/HorizontalMultiLevelHierarchy"/>
    <dgm:cxn modelId="{29136855-3002-4F61-929E-C40212EC4273}" type="presParOf" srcId="{A0D43BF5-B7F3-4F10-A982-DC9E28FDF519}" destId="{B45601A9-7761-4E70-BAD9-EF4CF2EC5764}" srcOrd="0" destOrd="0" presId="urn:microsoft.com/office/officeart/2008/layout/HorizontalMultiLevelHierarchy"/>
    <dgm:cxn modelId="{5E8AD834-30D2-42AC-8305-233C8E3D1118}" type="presParOf" srcId="{B45601A9-7761-4E70-BAD9-EF4CF2EC5764}" destId="{57981547-08E2-4D2D-8A45-317D64C46BAA}" srcOrd="0" destOrd="0" presId="urn:microsoft.com/office/officeart/2008/layout/HorizontalMultiLevelHierarchy"/>
    <dgm:cxn modelId="{2AB4A332-BFF3-49FF-9EF7-C8D7408AA24F}" type="presParOf" srcId="{A0D43BF5-B7F3-4F10-A982-DC9E28FDF519}" destId="{6D2568CB-E639-4AAD-9747-2CFA60A08F47}" srcOrd="1" destOrd="0" presId="urn:microsoft.com/office/officeart/2008/layout/HorizontalMultiLevelHierarchy"/>
    <dgm:cxn modelId="{9461D50A-6BB9-4376-A7CA-F9E61CDA2799}" type="presParOf" srcId="{6D2568CB-E639-4AAD-9747-2CFA60A08F47}" destId="{52637F61-8D18-488F-82E3-CA398FD58846}" srcOrd="0" destOrd="0" presId="urn:microsoft.com/office/officeart/2008/layout/HorizontalMultiLevelHierarchy"/>
    <dgm:cxn modelId="{252CA6B0-D820-4651-A9DB-E31C5C418D58}" type="presParOf" srcId="{6D2568CB-E639-4AAD-9747-2CFA60A08F47}" destId="{64FDCDD9-DF65-4D20-87FE-9D13751E9010}" srcOrd="1" destOrd="0" presId="urn:microsoft.com/office/officeart/2008/layout/HorizontalMultiLevelHierarchy"/>
    <dgm:cxn modelId="{D8D6B7CF-633B-4D9F-ADF1-2CBE6D426433}" type="presParOf" srcId="{64FDCDD9-DF65-4D20-87FE-9D13751E9010}" destId="{1883D380-0153-491F-9A6A-602655887B97}" srcOrd="0" destOrd="0" presId="urn:microsoft.com/office/officeart/2008/layout/HorizontalMultiLevelHierarchy"/>
    <dgm:cxn modelId="{B8F64BC4-9CCA-4CED-881C-A32288543BCE}" type="presParOf" srcId="{1883D380-0153-491F-9A6A-602655887B97}" destId="{060CB6A0-F8FF-4362-9F45-242CBBA5498A}" srcOrd="0" destOrd="0" presId="urn:microsoft.com/office/officeart/2008/layout/HorizontalMultiLevelHierarchy"/>
    <dgm:cxn modelId="{94D970FD-F1A3-4172-8F77-EE9DC7B83CB2}" type="presParOf" srcId="{64FDCDD9-DF65-4D20-87FE-9D13751E9010}" destId="{465F92C0-5A0A-4B70-973A-C09D8A18954D}" srcOrd="1" destOrd="0" presId="urn:microsoft.com/office/officeart/2008/layout/HorizontalMultiLevelHierarchy"/>
    <dgm:cxn modelId="{F747F7E2-6639-429B-A627-8E9B1F23FE3E}" type="presParOf" srcId="{465F92C0-5A0A-4B70-973A-C09D8A18954D}" destId="{238528A3-A8D7-4BE9-8C7E-5C370899BF47}" srcOrd="0" destOrd="0" presId="urn:microsoft.com/office/officeart/2008/layout/HorizontalMultiLevelHierarchy"/>
    <dgm:cxn modelId="{C85D877D-8F90-4A62-9764-5FB32C655231}" type="presParOf" srcId="{465F92C0-5A0A-4B70-973A-C09D8A18954D}" destId="{776A86FB-8E56-4E91-9CCC-036855A1913C}" srcOrd="1" destOrd="0" presId="urn:microsoft.com/office/officeart/2008/layout/HorizontalMultiLevelHierarchy"/>
    <dgm:cxn modelId="{00829EDA-2797-4B50-8041-787FEFBEB670}" type="presParOf" srcId="{64FDCDD9-DF65-4D20-87FE-9D13751E9010}" destId="{FA9C2855-DFE5-4276-BEF2-D5767B515DC8}" srcOrd="2" destOrd="0" presId="urn:microsoft.com/office/officeart/2008/layout/HorizontalMultiLevelHierarchy"/>
    <dgm:cxn modelId="{3D1832B0-110D-46F9-A35C-B7E0DCBED39A}" type="presParOf" srcId="{FA9C2855-DFE5-4276-BEF2-D5767B515DC8}" destId="{A801366D-6E1E-4474-A4D6-065FD2E64786}" srcOrd="0" destOrd="0" presId="urn:microsoft.com/office/officeart/2008/layout/HorizontalMultiLevelHierarchy"/>
    <dgm:cxn modelId="{3BCE5329-ECEC-46FC-949A-55F6D8F7C55E}" type="presParOf" srcId="{64FDCDD9-DF65-4D20-87FE-9D13751E9010}" destId="{89F78BE8-733E-4803-B2C2-33090A339034}" srcOrd="3" destOrd="0" presId="urn:microsoft.com/office/officeart/2008/layout/HorizontalMultiLevelHierarchy"/>
    <dgm:cxn modelId="{EED77C19-914E-430B-B627-249FCCD13C0F}" type="presParOf" srcId="{89F78BE8-733E-4803-B2C2-33090A339034}" destId="{6CF8E423-EE89-4A50-8856-2D80A2152341}" srcOrd="0" destOrd="0" presId="urn:microsoft.com/office/officeart/2008/layout/HorizontalMultiLevelHierarchy"/>
    <dgm:cxn modelId="{8FD724CE-9E96-4D4D-9355-D6DF3B064922}" type="presParOf" srcId="{89F78BE8-733E-4803-B2C2-33090A339034}" destId="{9FA24BAD-590F-424C-A30E-06D86604B8A2}" srcOrd="1" destOrd="0" presId="urn:microsoft.com/office/officeart/2008/layout/HorizontalMultiLevelHierarchy"/>
    <dgm:cxn modelId="{9C42503C-013E-463A-A3F7-297DC7A4AC77}" type="presParOf" srcId="{64FDCDD9-DF65-4D20-87FE-9D13751E9010}" destId="{071E9DA6-951C-4265-BCE9-E3D1DB34AE29}" srcOrd="4" destOrd="0" presId="urn:microsoft.com/office/officeart/2008/layout/HorizontalMultiLevelHierarchy"/>
    <dgm:cxn modelId="{EDEB4231-5A91-4EC4-8C0A-9891E3933FC0}" type="presParOf" srcId="{071E9DA6-951C-4265-BCE9-E3D1DB34AE29}" destId="{AA9C912B-1854-4C82-B3FB-1576DC0240D6}" srcOrd="0" destOrd="0" presId="urn:microsoft.com/office/officeart/2008/layout/HorizontalMultiLevelHierarchy"/>
    <dgm:cxn modelId="{A60DF4C1-6747-47C4-A0F7-72EEFF0D052F}" type="presParOf" srcId="{64FDCDD9-DF65-4D20-87FE-9D13751E9010}" destId="{075E4D56-672B-4036-AC97-7B68954A160D}" srcOrd="5" destOrd="0" presId="urn:microsoft.com/office/officeart/2008/layout/HorizontalMultiLevelHierarchy"/>
    <dgm:cxn modelId="{A275C874-0F50-4178-951D-CF421F7FFAB1}" type="presParOf" srcId="{075E4D56-672B-4036-AC97-7B68954A160D}" destId="{3FAC0216-AFE3-4246-B997-B187AA7850FC}" srcOrd="0" destOrd="0" presId="urn:microsoft.com/office/officeart/2008/layout/HorizontalMultiLevelHierarchy"/>
    <dgm:cxn modelId="{B70B4674-B404-4B9B-84BD-0044B31945F2}" type="presParOf" srcId="{075E4D56-672B-4036-AC97-7B68954A160D}" destId="{892D92F1-4CDA-4A70-8AEE-01D8CC300DF5}" srcOrd="1" destOrd="0" presId="urn:microsoft.com/office/officeart/2008/layout/HorizontalMultiLevelHierarchy"/>
    <dgm:cxn modelId="{5CF21D41-45BE-4E1D-A11D-CA5157EEF93A}" type="presParOf" srcId="{A0D43BF5-B7F3-4F10-A982-DC9E28FDF519}" destId="{84FB0DF2-F75E-4347-9B91-D552C3578728}" srcOrd="2" destOrd="0" presId="urn:microsoft.com/office/officeart/2008/layout/HorizontalMultiLevelHierarchy"/>
    <dgm:cxn modelId="{3A7BD81A-7457-4F64-A4FD-546E746DFEAB}" type="presParOf" srcId="{84FB0DF2-F75E-4347-9B91-D552C3578728}" destId="{C6D83359-205E-4818-A84C-05E7D0FF5C86}" srcOrd="0" destOrd="0" presId="urn:microsoft.com/office/officeart/2008/layout/HorizontalMultiLevelHierarchy"/>
    <dgm:cxn modelId="{CB61E8A2-858E-4F22-A78F-A3D451FCF5F1}" type="presParOf" srcId="{A0D43BF5-B7F3-4F10-A982-DC9E28FDF519}" destId="{6FE95280-2634-4B28-83BA-E4539C8AB20B}" srcOrd="3" destOrd="0" presId="urn:microsoft.com/office/officeart/2008/layout/HorizontalMultiLevelHierarchy"/>
    <dgm:cxn modelId="{39AA5C81-B5C7-4A29-9FD0-AA0300090CCF}" type="presParOf" srcId="{6FE95280-2634-4B28-83BA-E4539C8AB20B}" destId="{632D374E-658F-4602-B6D9-3527A9856E8A}" srcOrd="0" destOrd="0" presId="urn:microsoft.com/office/officeart/2008/layout/HorizontalMultiLevelHierarchy"/>
    <dgm:cxn modelId="{2243573D-D29C-4E41-972A-61FF2C855E12}" type="presParOf" srcId="{6FE95280-2634-4B28-83BA-E4539C8AB20B}" destId="{3463EBE3-9DAD-415E-9513-BA59BCA4F98F}" srcOrd="1" destOrd="0" presId="urn:microsoft.com/office/officeart/2008/layout/HorizontalMultiLevelHierarchy"/>
    <dgm:cxn modelId="{732DB472-38D8-4D62-9C85-B9557F252A5F}" type="presParOf" srcId="{A0D43BF5-B7F3-4F10-A982-DC9E28FDF519}" destId="{913F960B-9C75-4428-81FB-914449693D4A}" srcOrd="4" destOrd="0" presId="urn:microsoft.com/office/officeart/2008/layout/HorizontalMultiLevelHierarchy"/>
    <dgm:cxn modelId="{908A82A7-31F0-4E03-A35D-4C04E22834A5}" type="presParOf" srcId="{913F960B-9C75-4428-81FB-914449693D4A}" destId="{6899CD9C-2E49-4989-AAEB-6E169A79B670}" srcOrd="0" destOrd="0" presId="urn:microsoft.com/office/officeart/2008/layout/HorizontalMultiLevelHierarchy"/>
    <dgm:cxn modelId="{C78C8CC5-A215-4C75-9A4C-94E9A3B10A98}" type="presParOf" srcId="{A0D43BF5-B7F3-4F10-A982-DC9E28FDF519}" destId="{5DD30938-1574-48FA-8DB3-804FA8D692FC}" srcOrd="5" destOrd="0" presId="urn:microsoft.com/office/officeart/2008/layout/HorizontalMultiLevelHierarchy"/>
    <dgm:cxn modelId="{B6A23F79-0C90-4F0D-830C-0BA0DE91FD23}" type="presParOf" srcId="{5DD30938-1574-48FA-8DB3-804FA8D692FC}" destId="{164CDCB5-4583-4C44-BAE5-1E93DEEA3896}" srcOrd="0" destOrd="0" presId="urn:microsoft.com/office/officeart/2008/layout/HorizontalMultiLevelHierarchy"/>
    <dgm:cxn modelId="{105B5F41-F3DD-42EC-9ABF-2A54C126B04B}" type="presParOf" srcId="{5DD30938-1574-48FA-8DB3-804FA8D692FC}" destId="{9B59F553-D959-4997-84FC-8AE2A32E5E2A}" srcOrd="1" destOrd="0" presId="urn:microsoft.com/office/officeart/2008/layout/HorizontalMultiLevelHierarchy"/>
    <dgm:cxn modelId="{02FEA973-9143-47C2-9069-D4F75A152430}" type="presParOf" srcId="{9B59F553-D959-4997-84FC-8AE2A32E5E2A}" destId="{0478F1CA-0DAB-4E4B-8253-53127626C660}" srcOrd="0" destOrd="0" presId="urn:microsoft.com/office/officeart/2008/layout/HorizontalMultiLevelHierarchy"/>
    <dgm:cxn modelId="{BE6B4912-E069-4220-A569-EF15C5548E94}" type="presParOf" srcId="{0478F1CA-0DAB-4E4B-8253-53127626C660}" destId="{DD7D39FC-B298-49A2-95F4-051F9B4488DA}" srcOrd="0" destOrd="0" presId="urn:microsoft.com/office/officeart/2008/layout/HorizontalMultiLevelHierarchy"/>
    <dgm:cxn modelId="{AAB062E0-F25D-4F6C-9A04-DAECE2F5FE83}" type="presParOf" srcId="{9B59F553-D959-4997-84FC-8AE2A32E5E2A}" destId="{32679D60-6860-4661-9226-31026681CB7E}" srcOrd="1" destOrd="0" presId="urn:microsoft.com/office/officeart/2008/layout/HorizontalMultiLevelHierarchy"/>
    <dgm:cxn modelId="{938D0549-C92E-4977-9B41-7EE7AAC24B83}" type="presParOf" srcId="{32679D60-6860-4661-9226-31026681CB7E}" destId="{88BEA254-4339-423E-8CE0-58DF021348A4}" srcOrd="0" destOrd="0" presId="urn:microsoft.com/office/officeart/2008/layout/HorizontalMultiLevelHierarchy"/>
    <dgm:cxn modelId="{7770275B-F235-4101-91DF-589CE186466F}" type="presParOf" srcId="{32679D60-6860-4661-9226-31026681CB7E}" destId="{5018C1FD-FE73-477D-A97C-2E4368062EBD}" srcOrd="1" destOrd="0" presId="urn:microsoft.com/office/officeart/2008/layout/HorizontalMultiLevelHierarchy"/>
    <dgm:cxn modelId="{29F4E513-20EE-4ED8-96E9-AF311BA88C3D}" type="presParOf" srcId="{A0D43BF5-B7F3-4F10-A982-DC9E28FDF519}" destId="{5C4FBFB4-9021-485D-888C-EE5201E4A662}" srcOrd="6" destOrd="0" presId="urn:microsoft.com/office/officeart/2008/layout/HorizontalMultiLevelHierarchy"/>
    <dgm:cxn modelId="{8AFFD1CF-8EB3-4BF9-B077-7AC7050E6244}" type="presParOf" srcId="{5C4FBFB4-9021-485D-888C-EE5201E4A662}" destId="{454DBA27-F0A3-489E-A3B3-C712F679C1EE}" srcOrd="0" destOrd="0" presId="urn:microsoft.com/office/officeart/2008/layout/HorizontalMultiLevelHierarchy"/>
    <dgm:cxn modelId="{FD3CD07A-16E8-4E87-82C4-578A3AE31BBD}" type="presParOf" srcId="{A0D43BF5-B7F3-4F10-A982-DC9E28FDF519}" destId="{9701C6F9-3E86-4481-9BED-DF74B597F3EE}" srcOrd="7" destOrd="0" presId="urn:microsoft.com/office/officeart/2008/layout/HorizontalMultiLevelHierarchy"/>
    <dgm:cxn modelId="{1B5DE375-1701-442A-8B5B-95D62E26020D}" type="presParOf" srcId="{9701C6F9-3E86-4481-9BED-DF74B597F3EE}" destId="{715BB33A-7F04-464A-9EE9-7DDEA330B1D1}" srcOrd="0" destOrd="0" presId="urn:microsoft.com/office/officeart/2008/layout/HorizontalMultiLevelHierarchy"/>
    <dgm:cxn modelId="{7C65DCCC-5A01-4E89-B854-89635D44488B}" type="presParOf" srcId="{9701C6F9-3E86-4481-9BED-DF74B597F3EE}" destId="{9C7342CF-F767-44BD-9A89-4B4A18D90173}" srcOrd="1" destOrd="0" presId="urn:microsoft.com/office/officeart/2008/layout/HorizontalMultiLevelHierarchy"/>
    <dgm:cxn modelId="{10EACDBA-8106-4C66-959E-EA3D99C53671}" type="presParOf" srcId="{9C7342CF-F767-44BD-9A89-4B4A18D90173}" destId="{A3A2072B-C145-4884-B250-B2353807CAC5}" srcOrd="0" destOrd="0" presId="urn:microsoft.com/office/officeart/2008/layout/HorizontalMultiLevelHierarchy"/>
    <dgm:cxn modelId="{7A54BBAD-948E-4128-8548-BADA0B5E1B15}" type="presParOf" srcId="{A3A2072B-C145-4884-B250-B2353807CAC5}" destId="{239B52A8-E9A1-40E0-939D-1C2B61402439}" srcOrd="0" destOrd="0" presId="urn:microsoft.com/office/officeart/2008/layout/HorizontalMultiLevelHierarchy"/>
    <dgm:cxn modelId="{5817F5AE-5AE8-4DF4-80C3-6D07C643503F}" type="presParOf" srcId="{9C7342CF-F767-44BD-9A89-4B4A18D90173}" destId="{B514FFC3-557D-412B-A757-C8AC91D76B34}" srcOrd="1" destOrd="0" presId="urn:microsoft.com/office/officeart/2008/layout/HorizontalMultiLevelHierarchy"/>
    <dgm:cxn modelId="{B3263497-A1B7-4F32-8502-A0C79D398607}" type="presParOf" srcId="{B514FFC3-557D-412B-A757-C8AC91D76B34}" destId="{54E0A20B-BD1A-4322-8015-645333D0B919}" srcOrd="0" destOrd="0" presId="urn:microsoft.com/office/officeart/2008/layout/HorizontalMultiLevelHierarchy"/>
    <dgm:cxn modelId="{FC026BE5-6B3A-4F45-8600-564AAA3133E2}" type="presParOf" srcId="{B514FFC3-557D-412B-A757-C8AC91D76B34}" destId="{F25D045B-8C1A-4DA9-AC20-B9CB37ACBE2C}" srcOrd="1" destOrd="0" presId="urn:microsoft.com/office/officeart/2008/layout/HorizontalMultiLevelHierarchy"/>
    <dgm:cxn modelId="{AF574257-D6E5-40FC-8A41-A995C6998199}" type="presParOf" srcId="{A0D43BF5-B7F3-4F10-A982-DC9E28FDF519}" destId="{83A8520B-F1B1-41BD-9068-E870D93CC012}" srcOrd="8" destOrd="0" presId="urn:microsoft.com/office/officeart/2008/layout/HorizontalMultiLevelHierarchy"/>
    <dgm:cxn modelId="{9FE977D1-1D45-427B-A6C0-4C9D20B67082}" type="presParOf" srcId="{83A8520B-F1B1-41BD-9068-E870D93CC012}" destId="{1736F21E-3B5A-40C7-9285-89EDBA493981}" srcOrd="0" destOrd="0" presId="urn:microsoft.com/office/officeart/2008/layout/HorizontalMultiLevelHierarchy"/>
    <dgm:cxn modelId="{20FDD557-85A6-4AD8-9CA4-2CBF4B9A0E47}" type="presParOf" srcId="{A0D43BF5-B7F3-4F10-A982-DC9E28FDF519}" destId="{3C00350B-4D2B-46CA-8FDF-C1A2E7874A76}" srcOrd="9" destOrd="0" presId="urn:microsoft.com/office/officeart/2008/layout/HorizontalMultiLevelHierarchy"/>
    <dgm:cxn modelId="{00F93571-07BA-40E1-BE09-EF4D1A8C1E71}" type="presParOf" srcId="{3C00350B-4D2B-46CA-8FDF-C1A2E7874A76}" destId="{7A3ADB0B-24E3-4268-9E2D-62079E5A002B}" srcOrd="0" destOrd="0" presId="urn:microsoft.com/office/officeart/2008/layout/HorizontalMultiLevelHierarchy"/>
    <dgm:cxn modelId="{7A523CB0-BDA7-418F-80C7-FF04BDA31B54}" type="presParOf" srcId="{3C00350B-4D2B-46CA-8FDF-C1A2E7874A76}" destId="{BC12D0D8-F83C-4790-BC4E-8117A7047BA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9CA136A-4D0D-4507-9247-B9BF0B5A8E3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6345D894-837D-4501-955E-3DA66F53CE96}">
      <dgm:prSet phldrT="[Texto]" custT="1"/>
      <dgm:spPr/>
      <dgm:t>
        <a:bodyPr/>
        <a:lstStyle/>
        <a:p>
          <a:r>
            <a:rPr lang="pt-BR" sz="2400" dirty="0"/>
            <a:t>22000</a:t>
          </a:r>
        </a:p>
      </dgm:t>
    </dgm:pt>
    <dgm:pt modelId="{8076B113-9F87-4B1A-94D1-F19CA532C24C}" type="parTrans" cxnId="{519C6BED-F1EA-4367-B65D-73B0F8F7C1F6}">
      <dgm:prSet/>
      <dgm:spPr/>
      <dgm:t>
        <a:bodyPr/>
        <a:lstStyle/>
        <a:p>
          <a:endParaRPr lang="pt-BR" sz="1800"/>
        </a:p>
      </dgm:t>
    </dgm:pt>
    <dgm:pt modelId="{B6E35D0A-A78B-455F-BEAB-DF00A964AC77}" type="sibTrans" cxnId="{519C6BED-F1EA-4367-B65D-73B0F8F7C1F6}">
      <dgm:prSet/>
      <dgm:spPr/>
      <dgm:t>
        <a:bodyPr/>
        <a:lstStyle/>
        <a:p>
          <a:endParaRPr lang="pt-BR" sz="1800"/>
        </a:p>
      </dgm:t>
    </dgm:pt>
    <dgm:pt modelId="{5495577A-42C3-4AD5-9C89-8577E860A6F0}">
      <dgm:prSet phldrT="[Texto]" custT="1"/>
      <dgm:spPr/>
      <dgm:t>
        <a:bodyPr/>
        <a:lstStyle/>
        <a:p>
          <a:r>
            <a:rPr lang="pt-BR" sz="2400" dirty="0"/>
            <a:t>Princípio 3</a:t>
          </a:r>
        </a:p>
      </dgm:t>
    </dgm:pt>
    <dgm:pt modelId="{37A46DD9-EADB-4D97-A9B6-35E661086DF1}" type="parTrans" cxnId="{18685BD4-79BF-425A-B4A3-30D834B73BD2}">
      <dgm:prSet/>
      <dgm:spPr/>
      <dgm:t>
        <a:bodyPr/>
        <a:lstStyle/>
        <a:p>
          <a:endParaRPr lang="pt-BR" sz="1800"/>
        </a:p>
      </dgm:t>
    </dgm:pt>
    <dgm:pt modelId="{48480A95-828F-4355-AA38-3FC711F9D33B}" type="sibTrans" cxnId="{18685BD4-79BF-425A-B4A3-30D834B73BD2}">
      <dgm:prSet/>
      <dgm:spPr/>
      <dgm:t>
        <a:bodyPr/>
        <a:lstStyle/>
        <a:p>
          <a:endParaRPr lang="pt-BR" sz="1800"/>
        </a:p>
      </dgm:t>
    </dgm:pt>
    <dgm:pt modelId="{0104D30E-70B7-47B2-A8F8-B8FA36F051EF}">
      <dgm:prSet phldrT="[Texto]" custT="1"/>
      <dgm:spPr/>
      <dgm:t>
        <a:bodyPr/>
        <a:lstStyle/>
        <a:p>
          <a:r>
            <a:rPr lang="pt-BR" sz="3600" dirty="0"/>
            <a:t>8</a:t>
          </a:r>
        </a:p>
      </dgm:t>
    </dgm:pt>
    <dgm:pt modelId="{B4DDAD58-FF52-463A-9888-70FB74D222C3}" type="parTrans" cxnId="{E962BE34-3BE9-4A38-AA1C-CF0136652D14}">
      <dgm:prSet/>
      <dgm:spPr/>
      <dgm:t>
        <a:bodyPr/>
        <a:lstStyle/>
        <a:p>
          <a:endParaRPr lang="pt-BR" sz="1800"/>
        </a:p>
      </dgm:t>
    </dgm:pt>
    <dgm:pt modelId="{8AAE6B13-AF66-4B34-BA07-0C54553B95F7}" type="sibTrans" cxnId="{E962BE34-3BE9-4A38-AA1C-CF0136652D14}">
      <dgm:prSet/>
      <dgm:spPr/>
      <dgm:t>
        <a:bodyPr/>
        <a:lstStyle/>
        <a:p>
          <a:endParaRPr lang="pt-BR" sz="1800"/>
        </a:p>
      </dgm:t>
    </dgm:pt>
    <dgm:pt modelId="{54ADDB72-607B-4968-90D2-E72CD70499DE}" type="pres">
      <dgm:prSet presAssocID="{79CA136A-4D0D-4507-9247-B9BF0B5A8E30}" presName="Name0" presStyleCnt="0">
        <dgm:presLayoutVars>
          <dgm:dir/>
          <dgm:resizeHandles val="exact"/>
        </dgm:presLayoutVars>
      </dgm:prSet>
      <dgm:spPr/>
    </dgm:pt>
    <dgm:pt modelId="{EA041882-ED82-4A31-9DD1-902C7336E3D1}" type="pres">
      <dgm:prSet presAssocID="{6345D894-837D-4501-955E-3DA66F53CE96}" presName="parTxOnly" presStyleLbl="node1" presStyleIdx="0" presStyleCnt="3" custLinFactNeighborX="-40653">
        <dgm:presLayoutVars>
          <dgm:bulletEnabled val="1"/>
        </dgm:presLayoutVars>
      </dgm:prSet>
      <dgm:spPr/>
    </dgm:pt>
    <dgm:pt modelId="{653E2FA8-9713-4423-9757-69B785B43040}" type="pres">
      <dgm:prSet presAssocID="{B6E35D0A-A78B-455F-BEAB-DF00A964AC77}" presName="parSpace" presStyleCnt="0"/>
      <dgm:spPr/>
    </dgm:pt>
    <dgm:pt modelId="{7D0C332A-E304-4EB2-B942-B158A382BC3F}" type="pres">
      <dgm:prSet presAssocID="{5495577A-42C3-4AD5-9C89-8577E860A6F0}" presName="parTxOnly" presStyleLbl="node1" presStyleIdx="1" presStyleCnt="3">
        <dgm:presLayoutVars>
          <dgm:bulletEnabled val="1"/>
        </dgm:presLayoutVars>
      </dgm:prSet>
      <dgm:spPr/>
    </dgm:pt>
    <dgm:pt modelId="{66EC54C3-B51D-4CB4-9B01-9E2E5014D9D3}" type="pres">
      <dgm:prSet presAssocID="{48480A95-828F-4355-AA38-3FC711F9D33B}" presName="parSpace" presStyleCnt="0"/>
      <dgm:spPr/>
    </dgm:pt>
    <dgm:pt modelId="{DEAC6A74-BA6E-4049-A491-B6ADCE8DCB77}" type="pres">
      <dgm:prSet presAssocID="{0104D30E-70B7-47B2-A8F8-B8FA36F051EF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E962BE34-3BE9-4A38-AA1C-CF0136652D14}" srcId="{79CA136A-4D0D-4507-9247-B9BF0B5A8E30}" destId="{0104D30E-70B7-47B2-A8F8-B8FA36F051EF}" srcOrd="2" destOrd="0" parTransId="{B4DDAD58-FF52-463A-9888-70FB74D222C3}" sibTransId="{8AAE6B13-AF66-4B34-BA07-0C54553B95F7}"/>
    <dgm:cxn modelId="{0F898843-BABD-4257-A108-B5C89B56659C}" type="presOf" srcId="{0104D30E-70B7-47B2-A8F8-B8FA36F051EF}" destId="{DEAC6A74-BA6E-4049-A491-B6ADCE8DCB77}" srcOrd="0" destOrd="0" presId="urn:microsoft.com/office/officeart/2005/8/layout/hChevron3"/>
    <dgm:cxn modelId="{10B4434A-9A87-421E-914F-D197E45F80DF}" type="presOf" srcId="{5495577A-42C3-4AD5-9C89-8577E860A6F0}" destId="{7D0C332A-E304-4EB2-B942-B158A382BC3F}" srcOrd="0" destOrd="0" presId="urn:microsoft.com/office/officeart/2005/8/layout/hChevron3"/>
    <dgm:cxn modelId="{B37CA474-FF3C-4675-8B4F-385FF7D77700}" type="presOf" srcId="{79CA136A-4D0D-4507-9247-B9BF0B5A8E30}" destId="{54ADDB72-607B-4968-90D2-E72CD70499DE}" srcOrd="0" destOrd="0" presId="urn:microsoft.com/office/officeart/2005/8/layout/hChevron3"/>
    <dgm:cxn modelId="{25002ECB-DDD4-4AD4-A06B-074ADB29038E}" type="presOf" srcId="{6345D894-837D-4501-955E-3DA66F53CE96}" destId="{EA041882-ED82-4A31-9DD1-902C7336E3D1}" srcOrd="0" destOrd="0" presId="urn:microsoft.com/office/officeart/2005/8/layout/hChevron3"/>
    <dgm:cxn modelId="{18685BD4-79BF-425A-B4A3-30D834B73BD2}" srcId="{79CA136A-4D0D-4507-9247-B9BF0B5A8E30}" destId="{5495577A-42C3-4AD5-9C89-8577E860A6F0}" srcOrd="1" destOrd="0" parTransId="{37A46DD9-EADB-4D97-A9B6-35E661086DF1}" sibTransId="{48480A95-828F-4355-AA38-3FC711F9D33B}"/>
    <dgm:cxn modelId="{519C6BED-F1EA-4367-B65D-73B0F8F7C1F6}" srcId="{79CA136A-4D0D-4507-9247-B9BF0B5A8E30}" destId="{6345D894-837D-4501-955E-3DA66F53CE96}" srcOrd="0" destOrd="0" parTransId="{8076B113-9F87-4B1A-94D1-F19CA532C24C}" sibTransId="{B6E35D0A-A78B-455F-BEAB-DF00A964AC77}"/>
    <dgm:cxn modelId="{947F35BB-D443-41A0-9D87-55665C6CAD8C}" type="presParOf" srcId="{54ADDB72-607B-4968-90D2-E72CD70499DE}" destId="{EA041882-ED82-4A31-9DD1-902C7336E3D1}" srcOrd="0" destOrd="0" presId="urn:microsoft.com/office/officeart/2005/8/layout/hChevron3"/>
    <dgm:cxn modelId="{BBEBF34F-9A00-42C5-B83C-3A798C21BB4D}" type="presParOf" srcId="{54ADDB72-607B-4968-90D2-E72CD70499DE}" destId="{653E2FA8-9713-4423-9757-69B785B43040}" srcOrd="1" destOrd="0" presId="urn:microsoft.com/office/officeart/2005/8/layout/hChevron3"/>
    <dgm:cxn modelId="{E6F47C9D-CAFC-4CEF-A6B9-F17C60A3E4C2}" type="presParOf" srcId="{54ADDB72-607B-4968-90D2-E72CD70499DE}" destId="{7D0C332A-E304-4EB2-B942-B158A382BC3F}" srcOrd="2" destOrd="0" presId="urn:microsoft.com/office/officeart/2005/8/layout/hChevron3"/>
    <dgm:cxn modelId="{2E05965D-EAAD-44B0-B079-BA403CD0D5EB}" type="presParOf" srcId="{54ADDB72-607B-4968-90D2-E72CD70499DE}" destId="{66EC54C3-B51D-4CB4-9B01-9E2E5014D9D3}" srcOrd="3" destOrd="0" presId="urn:microsoft.com/office/officeart/2005/8/layout/hChevron3"/>
    <dgm:cxn modelId="{22631B4A-DB13-4635-8F9A-F3AC5BED3296}" type="presParOf" srcId="{54ADDB72-607B-4968-90D2-E72CD70499DE}" destId="{DEAC6A74-BA6E-4049-A491-B6ADCE8DCB77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0026669-BE77-4E78-9CFC-29C879E9F2D1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F7E207E-709E-491C-A8AA-DBC10EAD33F1}">
      <dgm:prSet phldrT="[Texto]"/>
      <dgm:spPr/>
      <dgm:t>
        <a:bodyPr/>
        <a:lstStyle/>
        <a:p>
          <a:r>
            <a:rPr lang="pt-BR" dirty="0"/>
            <a:t>9001</a:t>
          </a:r>
        </a:p>
      </dgm:t>
    </dgm:pt>
    <dgm:pt modelId="{5F293755-A95C-4862-824C-1B597BF892BB}" type="parTrans" cxnId="{C086FA63-C1BF-41BB-91CA-38A50B861719}">
      <dgm:prSet/>
      <dgm:spPr/>
      <dgm:t>
        <a:bodyPr/>
        <a:lstStyle/>
        <a:p>
          <a:endParaRPr lang="pt-BR"/>
        </a:p>
      </dgm:t>
    </dgm:pt>
    <dgm:pt modelId="{984409C4-E88A-4082-AF22-A561E22FCB29}" type="sibTrans" cxnId="{C086FA63-C1BF-41BB-91CA-38A50B861719}">
      <dgm:prSet/>
      <dgm:spPr/>
      <dgm:t>
        <a:bodyPr/>
        <a:lstStyle/>
        <a:p>
          <a:endParaRPr lang="pt-BR"/>
        </a:p>
      </dgm:t>
    </dgm:pt>
    <dgm:pt modelId="{6149E818-927B-4DB0-8229-97140995AB57}">
      <dgm:prSet phldrT="[Texto]"/>
      <dgm:spPr/>
      <dgm:t>
        <a:bodyPr/>
        <a:lstStyle/>
        <a:p>
          <a:r>
            <a:rPr lang="pt-BR" dirty="0"/>
            <a:t>Princípio </a:t>
          </a:r>
          <a:r>
            <a:rPr lang="pt-BR" dirty="0" err="1"/>
            <a:t>Bonsucro</a:t>
          </a:r>
          <a:endParaRPr lang="pt-BR" dirty="0"/>
        </a:p>
      </dgm:t>
    </dgm:pt>
    <dgm:pt modelId="{97A518B2-C761-4524-85BD-F85CB7DB614F}" type="parTrans" cxnId="{EA54775F-27B7-4D9C-B5F7-699F69C6EDB4}">
      <dgm:prSet/>
      <dgm:spPr/>
      <dgm:t>
        <a:bodyPr/>
        <a:lstStyle/>
        <a:p>
          <a:endParaRPr lang="pt-BR"/>
        </a:p>
      </dgm:t>
    </dgm:pt>
    <dgm:pt modelId="{66DFBBFA-65BC-4341-ABF8-F6B2A777F01E}" type="sibTrans" cxnId="{EA54775F-27B7-4D9C-B5F7-699F69C6EDB4}">
      <dgm:prSet/>
      <dgm:spPr/>
      <dgm:t>
        <a:bodyPr/>
        <a:lstStyle/>
        <a:p>
          <a:endParaRPr lang="pt-BR"/>
        </a:p>
      </dgm:t>
    </dgm:pt>
    <dgm:pt modelId="{8B40D262-C104-4E7F-997A-3DFDB6F124DF}">
      <dgm:prSet phldrT="[Texto]"/>
      <dgm:spPr/>
      <dgm:t>
        <a:bodyPr/>
        <a:lstStyle/>
        <a:p>
          <a:r>
            <a:rPr lang="pt-BR" dirty="0"/>
            <a:t>Todos</a:t>
          </a:r>
        </a:p>
      </dgm:t>
    </dgm:pt>
    <dgm:pt modelId="{4DE8784A-8A00-4974-80C1-578AF6E580AA}" type="parTrans" cxnId="{E088AE9C-D2C5-4992-883B-4A9243E83FA2}">
      <dgm:prSet/>
      <dgm:spPr/>
      <dgm:t>
        <a:bodyPr/>
        <a:lstStyle/>
        <a:p>
          <a:endParaRPr lang="pt-BR"/>
        </a:p>
      </dgm:t>
    </dgm:pt>
    <dgm:pt modelId="{EB85BF06-F7A8-431E-AE7E-0A47FEEB12B2}" type="sibTrans" cxnId="{E088AE9C-D2C5-4992-883B-4A9243E83FA2}">
      <dgm:prSet/>
      <dgm:spPr/>
      <dgm:t>
        <a:bodyPr/>
        <a:lstStyle/>
        <a:p>
          <a:endParaRPr lang="pt-BR"/>
        </a:p>
      </dgm:t>
    </dgm:pt>
    <dgm:pt modelId="{C57903CB-3F78-4CDD-AD61-B85683650A54}">
      <dgm:prSet phldrT="[Texto]"/>
      <dgm:spPr/>
      <dgm:t>
        <a:bodyPr/>
        <a:lstStyle/>
        <a:p>
          <a:r>
            <a:rPr lang="pt-BR" dirty="0"/>
            <a:t>Indicadores Contemplados</a:t>
          </a:r>
        </a:p>
      </dgm:t>
    </dgm:pt>
    <dgm:pt modelId="{BFBAEE28-67D5-4FC8-9160-7F7CCF668789}" type="parTrans" cxnId="{54079DF1-5CA7-4A23-9A3A-E5B10A292EA1}">
      <dgm:prSet/>
      <dgm:spPr/>
      <dgm:t>
        <a:bodyPr/>
        <a:lstStyle/>
        <a:p>
          <a:endParaRPr lang="pt-BR"/>
        </a:p>
      </dgm:t>
    </dgm:pt>
    <dgm:pt modelId="{4083994F-FF70-447A-8BF8-0C68A90A7E3A}" type="sibTrans" cxnId="{54079DF1-5CA7-4A23-9A3A-E5B10A292EA1}">
      <dgm:prSet/>
      <dgm:spPr/>
      <dgm:t>
        <a:bodyPr/>
        <a:lstStyle/>
        <a:p>
          <a:endParaRPr lang="pt-BR"/>
        </a:p>
      </dgm:t>
    </dgm:pt>
    <dgm:pt modelId="{E89135E1-1E2C-460B-86E5-0D566ACF58D9}">
      <dgm:prSet phldrT="[Texto]"/>
      <dgm:spPr/>
      <dgm:t>
        <a:bodyPr/>
        <a:lstStyle/>
        <a:p>
          <a:r>
            <a:rPr lang="pt-BR" dirty="0"/>
            <a:t>56</a:t>
          </a:r>
        </a:p>
      </dgm:t>
    </dgm:pt>
    <dgm:pt modelId="{F6E8C29E-B251-4309-BABD-56A4D15F9C4D}" type="parTrans" cxnId="{8EEA2C6E-88D1-48FE-8F59-96B412C44111}">
      <dgm:prSet/>
      <dgm:spPr/>
      <dgm:t>
        <a:bodyPr/>
        <a:lstStyle/>
        <a:p>
          <a:endParaRPr lang="pt-BR"/>
        </a:p>
      </dgm:t>
    </dgm:pt>
    <dgm:pt modelId="{B076B424-66B1-4644-A720-2E72B6AF4A7A}" type="sibTrans" cxnId="{8EEA2C6E-88D1-48FE-8F59-96B412C44111}">
      <dgm:prSet/>
      <dgm:spPr/>
      <dgm:t>
        <a:bodyPr/>
        <a:lstStyle/>
        <a:p>
          <a:endParaRPr lang="pt-BR"/>
        </a:p>
      </dgm:t>
    </dgm:pt>
    <dgm:pt modelId="{D5127461-C61E-4155-ACF2-C560A00D1B4B}">
      <dgm:prSet phldrT="[Texto]"/>
      <dgm:spPr/>
      <dgm:t>
        <a:bodyPr/>
        <a:lstStyle/>
        <a:p>
          <a:r>
            <a:rPr lang="pt-BR" dirty="0"/>
            <a:t>14001</a:t>
          </a:r>
        </a:p>
      </dgm:t>
    </dgm:pt>
    <dgm:pt modelId="{907916BE-EF1B-4D69-962C-6201FD3F7EE3}" type="parTrans" cxnId="{8F02CC87-6DD9-4CC9-B659-255986583856}">
      <dgm:prSet/>
      <dgm:spPr/>
      <dgm:t>
        <a:bodyPr/>
        <a:lstStyle/>
        <a:p>
          <a:endParaRPr lang="pt-BR"/>
        </a:p>
      </dgm:t>
    </dgm:pt>
    <dgm:pt modelId="{5959D6C6-F527-43CE-A5DD-B05DA2EE5BE9}" type="sibTrans" cxnId="{8F02CC87-6DD9-4CC9-B659-255986583856}">
      <dgm:prSet/>
      <dgm:spPr/>
      <dgm:t>
        <a:bodyPr/>
        <a:lstStyle/>
        <a:p>
          <a:endParaRPr lang="pt-BR"/>
        </a:p>
      </dgm:t>
    </dgm:pt>
    <dgm:pt modelId="{8D984083-E626-49BC-8223-EB9BD3D359E5}">
      <dgm:prSet phldrT="[Texto]"/>
      <dgm:spPr/>
      <dgm:t>
        <a:bodyPr/>
        <a:lstStyle/>
        <a:p>
          <a:r>
            <a:rPr lang="pt-BR" dirty="0"/>
            <a:t>26000</a:t>
          </a:r>
        </a:p>
      </dgm:t>
    </dgm:pt>
    <dgm:pt modelId="{E4206CF6-D424-4651-9CEF-180D21EF5B84}" type="parTrans" cxnId="{A972CCE9-16C8-494E-ACEB-DAA72EC2FECF}">
      <dgm:prSet/>
      <dgm:spPr/>
      <dgm:t>
        <a:bodyPr/>
        <a:lstStyle/>
        <a:p>
          <a:endParaRPr lang="pt-BR"/>
        </a:p>
      </dgm:t>
    </dgm:pt>
    <dgm:pt modelId="{B4856870-2090-47A3-B037-F10C35E05C19}" type="sibTrans" cxnId="{A972CCE9-16C8-494E-ACEB-DAA72EC2FECF}">
      <dgm:prSet/>
      <dgm:spPr/>
      <dgm:t>
        <a:bodyPr/>
        <a:lstStyle/>
        <a:p>
          <a:endParaRPr lang="pt-BR"/>
        </a:p>
      </dgm:t>
    </dgm:pt>
    <dgm:pt modelId="{A2B8A740-5300-4AF8-B00A-528D095FA70A}">
      <dgm:prSet phldrT="[Texto]"/>
      <dgm:spPr/>
      <dgm:t>
        <a:bodyPr/>
        <a:lstStyle/>
        <a:p>
          <a:r>
            <a:rPr lang="pt-BR" dirty="0"/>
            <a:t>31000</a:t>
          </a:r>
        </a:p>
      </dgm:t>
    </dgm:pt>
    <dgm:pt modelId="{31274AB4-BCBD-4E25-9090-16938B2AA06B}" type="parTrans" cxnId="{0CC94E23-FDA8-45CA-BD6F-AC154425882B}">
      <dgm:prSet/>
      <dgm:spPr/>
      <dgm:t>
        <a:bodyPr/>
        <a:lstStyle/>
        <a:p>
          <a:endParaRPr lang="pt-BR"/>
        </a:p>
      </dgm:t>
    </dgm:pt>
    <dgm:pt modelId="{85E2EFA3-5252-4DE6-AD50-C65EC16B51F3}" type="sibTrans" cxnId="{0CC94E23-FDA8-45CA-BD6F-AC154425882B}">
      <dgm:prSet/>
      <dgm:spPr/>
      <dgm:t>
        <a:bodyPr/>
        <a:lstStyle/>
        <a:p>
          <a:endParaRPr lang="pt-BR"/>
        </a:p>
      </dgm:t>
    </dgm:pt>
    <dgm:pt modelId="{E17695C5-CB3B-449D-90C6-78B766C913B3}">
      <dgm:prSet phldrT="[Texto]"/>
      <dgm:spPr/>
      <dgm:t>
        <a:bodyPr/>
        <a:lstStyle/>
        <a:p>
          <a:r>
            <a:rPr lang="pt-BR" dirty="0"/>
            <a:t>22000</a:t>
          </a:r>
        </a:p>
      </dgm:t>
    </dgm:pt>
    <dgm:pt modelId="{3000107A-4EDD-4354-8299-24267F7280F8}" type="parTrans" cxnId="{67D7923C-A3B5-4675-BAF5-4C45B55C6FE0}">
      <dgm:prSet/>
      <dgm:spPr/>
      <dgm:t>
        <a:bodyPr/>
        <a:lstStyle/>
        <a:p>
          <a:endParaRPr lang="pt-BR"/>
        </a:p>
      </dgm:t>
    </dgm:pt>
    <dgm:pt modelId="{44CF0026-423C-42E2-B9CC-3F1250A900A3}" type="sibTrans" cxnId="{67D7923C-A3B5-4675-BAF5-4C45B55C6FE0}">
      <dgm:prSet/>
      <dgm:spPr/>
      <dgm:t>
        <a:bodyPr/>
        <a:lstStyle/>
        <a:p>
          <a:endParaRPr lang="pt-BR"/>
        </a:p>
      </dgm:t>
    </dgm:pt>
    <dgm:pt modelId="{38EB2F8D-DBF3-4664-BB2E-DC3A8F6728B9}">
      <dgm:prSet phldrT="[Texto]"/>
      <dgm:spPr/>
      <dgm:t>
        <a:bodyPr/>
        <a:lstStyle/>
        <a:p>
          <a:r>
            <a:rPr lang="pt-BR" dirty="0"/>
            <a:t>Princípio 4</a:t>
          </a:r>
        </a:p>
      </dgm:t>
    </dgm:pt>
    <dgm:pt modelId="{D034EA60-FD81-475F-AF5C-0B71C70EE480}" type="parTrans" cxnId="{FDE167A3-0EA5-4266-81FC-8DB8EFD730A1}">
      <dgm:prSet/>
      <dgm:spPr/>
      <dgm:t>
        <a:bodyPr/>
        <a:lstStyle/>
        <a:p>
          <a:endParaRPr lang="pt-BR"/>
        </a:p>
      </dgm:t>
    </dgm:pt>
    <dgm:pt modelId="{2A04502E-599B-4330-B348-C026CB1E2A01}" type="sibTrans" cxnId="{FDE167A3-0EA5-4266-81FC-8DB8EFD730A1}">
      <dgm:prSet/>
      <dgm:spPr/>
      <dgm:t>
        <a:bodyPr/>
        <a:lstStyle/>
        <a:p>
          <a:endParaRPr lang="pt-BR"/>
        </a:p>
      </dgm:t>
    </dgm:pt>
    <dgm:pt modelId="{C83D8796-79BE-4451-8266-C81AA0A932A5}">
      <dgm:prSet phldrT="[Texto]"/>
      <dgm:spPr/>
      <dgm:t>
        <a:bodyPr/>
        <a:lstStyle/>
        <a:p>
          <a:r>
            <a:rPr lang="pt-BR" dirty="0"/>
            <a:t>Princípio 2</a:t>
          </a:r>
        </a:p>
      </dgm:t>
    </dgm:pt>
    <dgm:pt modelId="{3EE2F766-DA4D-4FC1-8845-D549D77863AA}" type="parTrans" cxnId="{FB875A3B-CA02-4426-9E1D-EA005CA04EF9}">
      <dgm:prSet/>
      <dgm:spPr/>
      <dgm:t>
        <a:bodyPr/>
        <a:lstStyle/>
        <a:p>
          <a:endParaRPr lang="pt-BR"/>
        </a:p>
      </dgm:t>
    </dgm:pt>
    <dgm:pt modelId="{11E406F6-F1EE-440C-A80F-A4B6F8988906}" type="sibTrans" cxnId="{FB875A3B-CA02-4426-9E1D-EA005CA04EF9}">
      <dgm:prSet/>
      <dgm:spPr/>
      <dgm:t>
        <a:bodyPr/>
        <a:lstStyle/>
        <a:p>
          <a:endParaRPr lang="pt-BR"/>
        </a:p>
      </dgm:t>
    </dgm:pt>
    <dgm:pt modelId="{C33E6D61-1DFC-4A33-98DC-2AEEA3566D83}">
      <dgm:prSet phldrT="[Texto]"/>
      <dgm:spPr/>
      <dgm:t>
        <a:bodyPr/>
        <a:lstStyle/>
        <a:p>
          <a:r>
            <a:rPr lang="pt-BR" dirty="0"/>
            <a:t>Princípio 5</a:t>
          </a:r>
        </a:p>
      </dgm:t>
    </dgm:pt>
    <dgm:pt modelId="{986C88A0-18BE-4A96-8951-6F17ABD08AD0}" type="parTrans" cxnId="{A3C172E2-8736-4B3D-94BC-89A3A0F8A3CF}">
      <dgm:prSet/>
      <dgm:spPr/>
      <dgm:t>
        <a:bodyPr/>
        <a:lstStyle/>
        <a:p>
          <a:endParaRPr lang="pt-BR"/>
        </a:p>
      </dgm:t>
    </dgm:pt>
    <dgm:pt modelId="{7E2F0D45-DFA9-4626-AADA-1254287C1521}" type="sibTrans" cxnId="{A3C172E2-8736-4B3D-94BC-89A3A0F8A3CF}">
      <dgm:prSet/>
      <dgm:spPr/>
      <dgm:t>
        <a:bodyPr/>
        <a:lstStyle/>
        <a:p>
          <a:endParaRPr lang="pt-BR"/>
        </a:p>
      </dgm:t>
    </dgm:pt>
    <dgm:pt modelId="{B9976844-8308-47C2-9123-58F0E914902A}">
      <dgm:prSet phldrT="[Texto]"/>
      <dgm:spPr/>
      <dgm:t>
        <a:bodyPr/>
        <a:lstStyle/>
        <a:p>
          <a:r>
            <a:rPr lang="pt-BR" dirty="0"/>
            <a:t>Princípio 3</a:t>
          </a:r>
        </a:p>
      </dgm:t>
    </dgm:pt>
    <dgm:pt modelId="{657FEED5-61DC-4E87-8682-D5FA2D54DE7E}" type="parTrans" cxnId="{94B93D9F-DFF5-4A63-BCAB-318077C6A125}">
      <dgm:prSet/>
      <dgm:spPr/>
      <dgm:t>
        <a:bodyPr/>
        <a:lstStyle/>
        <a:p>
          <a:endParaRPr lang="pt-BR"/>
        </a:p>
      </dgm:t>
    </dgm:pt>
    <dgm:pt modelId="{D4280A67-34E4-454C-944C-248947537428}" type="sibTrans" cxnId="{94B93D9F-DFF5-4A63-BCAB-318077C6A125}">
      <dgm:prSet/>
      <dgm:spPr/>
      <dgm:t>
        <a:bodyPr/>
        <a:lstStyle/>
        <a:p>
          <a:endParaRPr lang="pt-BR"/>
        </a:p>
      </dgm:t>
    </dgm:pt>
    <dgm:pt modelId="{DF8E2F84-71A8-40B5-B4F3-0501FFE8D864}">
      <dgm:prSet phldrT="[Texto]"/>
      <dgm:spPr/>
      <dgm:t>
        <a:bodyPr/>
        <a:lstStyle/>
        <a:p>
          <a:r>
            <a:rPr lang="pt-BR" dirty="0"/>
            <a:t>6</a:t>
          </a:r>
        </a:p>
      </dgm:t>
    </dgm:pt>
    <dgm:pt modelId="{A68CCB84-02C9-4303-92EA-4BAC1B0DAE65}" type="parTrans" cxnId="{82AB08FE-48C1-464F-9DA8-EBA54E0D6CE6}">
      <dgm:prSet/>
      <dgm:spPr/>
      <dgm:t>
        <a:bodyPr/>
        <a:lstStyle/>
        <a:p>
          <a:endParaRPr lang="pt-BR"/>
        </a:p>
      </dgm:t>
    </dgm:pt>
    <dgm:pt modelId="{F93C577D-4A6D-4343-BE17-1BCE81C1D328}" type="sibTrans" cxnId="{82AB08FE-48C1-464F-9DA8-EBA54E0D6CE6}">
      <dgm:prSet/>
      <dgm:spPr/>
      <dgm:t>
        <a:bodyPr/>
        <a:lstStyle/>
        <a:p>
          <a:endParaRPr lang="pt-BR"/>
        </a:p>
      </dgm:t>
    </dgm:pt>
    <dgm:pt modelId="{49CA4760-177D-4357-A33F-DDD0B8684F0C}">
      <dgm:prSet phldrT="[Texto]"/>
      <dgm:spPr/>
      <dgm:t>
        <a:bodyPr/>
        <a:lstStyle/>
        <a:p>
          <a:r>
            <a:rPr lang="pt-BR" dirty="0"/>
            <a:t>15</a:t>
          </a:r>
        </a:p>
      </dgm:t>
    </dgm:pt>
    <dgm:pt modelId="{8CEF3D5C-5443-45C8-B3F5-43D72368816A}" type="parTrans" cxnId="{B1E85B3D-DE45-400E-94C8-B845FE00AF11}">
      <dgm:prSet/>
      <dgm:spPr/>
      <dgm:t>
        <a:bodyPr/>
        <a:lstStyle/>
        <a:p>
          <a:endParaRPr lang="pt-BR"/>
        </a:p>
      </dgm:t>
    </dgm:pt>
    <dgm:pt modelId="{BC20B2F0-059C-4736-A708-61C3DF0E85BF}" type="sibTrans" cxnId="{B1E85B3D-DE45-400E-94C8-B845FE00AF11}">
      <dgm:prSet/>
      <dgm:spPr/>
      <dgm:t>
        <a:bodyPr/>
        <a:lstStyle/>
        <a:p>
          <a:endParaRPr lang="pt-BR"/>
        </a:p>
      </dgm:t>
    </dgm:pt>
    <dgm:pt modelId="{1EF32F32-50B6-40A5-8702-21C42B1AACED}">
      <dgm:prSet phldrT="[Texto]"/>
      <dgm:spPr/>
      <dgm:t>
        <a:bodyPr/>
        <a:lstStyle/>
        <a:p>
          <a:r>
            <a:rPr lang="pt-BR" dirty="0"/>
            <a:t>17</a:t>
          </a:r>
        </a:p>
      </dgm:t>
    </dgm:pt>
    <dgm:pt modelId="{4522A4B3-91B0-426C-92C3-1CCF65778F73}" type="parTrans" cxnId="{65499883-EE2A-45FC-AE99-576E70BCC0D4}">
      <dgm:prSet/>
      <dgm:spPr/>
      <dgm:t>
        <a:bodyPr/>
        <a:lstStyle/>
        <a:p>
          <a:endParaRPr lang="pt-BR"/>
        </a:p>
      </dgm:t>
    </dgm:pt>
    <dgm:pt modelId="{97F35830-9AC1-4845-AC8E-692F57D95549}" type="sibTrans" cxnId="{65499883-EE2A-45FC-AE99-576E70BCC0D4}">
      <dgm:prSet/>
      <dgm:spPr/>
      <dgm:t>
        <a:bodyPr/>
        <a:lstStyle/>
        <a:p>
          <a:endParaRPr lang="pt-BR"/>
        </a:p>
      </dgm:t>
    </dgm:pt>
    <dgm:pt modelId="{6B74959D-A8FE-4367-8836-B7D469B38B02}">
      <dgm:prSet phldrT="[Texto]"/>
      <dgm:spPr/>
      <dgm:t>
        <a:bodyPr/>
        <a:lstStyle/>
        <a:p>
          <a:r>
            <a:rPr lang="pt-BR" dirty="0"/>
            <a:t>8</a:t>
          </a:r>
        </a:p>
      </dgm:t>
    </dgm:pt>
    <dgm:pt modelId="{56FC6DD8-22A6-46D6-9981-B51B8B0EEE44}" type="parTrans" cxnId="{0CA9354A-101A-456E-A4AE-F6E4299CDBA2}">
      <dgm:prSet/>
      <dgm:spPr/>
      <dgm:t>
        <a:bodyPr/>
        <a:lstStyle/>
        <a:p>
          <a:endParaRPr lang="pt-BR"/>
        </a:p>
      </dgm:t>
    </dgm:pt>
    <dgm:pt modelId="{3F9DC2B9-A705-4F60-BE7F-D77B38A32A52}" type="sibTrans" cxnId="{0CA9354A-101A-456E-A4AE-F6E4299CDBA2}">
      <dgm:prSet/>
      <dgm:spPr/>
      <dgm:t>
        <a:bodyPr/>
        <a:lstStyle/>
        <a:p>
          <a:endParaRPr lang="pt-BR"/>
        </a:p>
      </dgm:t>
    </dgm:pt>
    <dgm:pt modelId="{B1BD69D3-7AA0-4A33-B763-4DD70328E159}">
      <dgm:prSet phldrT="[Texto]" custT="1"/>
      <dgm:spPr/>
      <dgm:t>
        <a:bodyPr/>
        <a:lstStyle/>
        <a:p>
          <a:r>
            <a:rPr lang="pt-BR" sz="4000" dirty="0"/>
            <a:t>ISO</a:t>
          </a:r>
        </a:p>
      </dgm:t>
    </dgm:pt>
    <dgm:pt modelId="{69E36C79-FC9E-4544-8129-C71E73FECC81}" type="sibTrans" cxnId="{C72041BC-68AE-45FE-A9DB-F794F05A3D0F}">
      <dgm:prSet/>
      <dgm:spPr/>
      <dgm:t>
        <a:bodyPr/>
        <a:lstStyle/>
        <a:p>
          <a:endParaRPr lang="pt-BR"/>
        </a:p>
      </dgm:t>
    </dgm:pt>
    <dgm:pt modelId="{4DA19F82-6D7E-4F0E-A5F9-C94CBA21ADC5}" type="parTrans" cxnId="{C72041BC-68AE-45FE-A9DB-F794F05A3D0F}">
      <dgm:prSet/>
      <dgm:spPr/>
      <dgm:t>
        <a:bodyPr/>
        <a:lstStyle/>
        <a:p>
          <a:endParaRPr lang="pt-BR"/>
        </a:p>
      </dgm:t>
    </dgm:pt>
    <dgm:pt modelId="{6E1BB8F9-AC79-4956-A7B8-2E2CB6508C9F}" type="pres">
      <dgm:prSet presAssocID="{80026669-BE77-4E78-9CFC-29C879E9F2D1}" presName="theList" presStyleCnt="0">
        <dgm:presLayoutVars>
          <dgm:dir/>
          <dgm:animLvl val="lvl"/>
          <dgm:resizeHandles val="exact"/>
        </dgm:presLayoutVars>
      </dgm:prSet>
      <dgm:spPr/>
    </dgm:pt>
    <dgm:pt modelId="{4E7B29DA-73EC-47A4-B0A4-351CAE64D61E}" type="pres">
      <dgm:prSet presAssocID="{B1BD69D3-7AA0-4A33-B763-4DD70328E159}" presName="compNode" presStyleCnt="0"/>
      <dgm:spPr/>
    </dgm:pt>
    <dgm:pt modelId="{787C8FEB-247A-4AD5-9264-287052DB93A1}" type="pres">
      <dgm:prSet presAssocID="{B1BD69D3-7AA0-4A33-B763-4DD70328E159}" presName="aNode" presStyleLbl="bgShp" presStyleIdx="0" presStyleCnt="3"/>
      <dgm:spPr/>
    </dgm:pt>
    <dgm:pt modelId="{BF600A48-8BE0-4CE9-9343-C7A4E2F8B338}" type="pres">
      <dgm:prSet presAssocID="{B1BD69D3-7AA0-4A33-B763-4DD70328E159}" presName="textNode" presStyleLbl="bgShp" presStyleIdx="0" presStyleCnt="3"/>
      <dgm:spPr/>
    </dgm:pt>
    <dgm:pt modelId="{74E1A90C-3A7F-4F78-B17D-7F4A93F07D97}" type="pres">
      <dgm:prSet presAssocID="{B1BD69D3-7AA0-4A33-B763-4DD70328E159}" presName="compChildNode" presStyleCnt="0"/>
      <dgm:spPr/>
    </dgm:pt>
    <dgm:pt modelId="{4D03D9D8-A171-4898-8075-819AD4E1DB1D}" type="pres">
      <dgm:prSet presAssocID="{B1BD69D3-7AA0-4A33-B763-4DD70328E159}" presName="theInnerList" presStyleCnt="0"/>
      <dgm:spPr/>
    </dgm:pt>
    <dgm:pt modelId="{CBD75897-0CF4-4168-ADC8-6E6208A1E629}" type="pres">
      <dgm:prSet presAssocID="{CF7E207E-709E-491C-A8AA-DBC10EAD33F1}" presName="childNode" presStyleLbl="node1" presStyleIdx="0" presStyleCnt="15">
        <dgm:presLayoutVars>
          <dgm:bulletEnabled val="1"/>
        </dgm:presLayoutVars>
      </dgm:prSet>
      <dgm:spPr/>
    </dgm:pt>
    <dgm:pt modelId="{65733372-087C-487F-9944-20F97616E8CA}" type="pres">
      <dgm:prSet presAssocID="{CF7E207E-709E-491C-A8AA-DBC10EAD33F1}" presName="aSpace2" presStyleCnt="0"/>
      <dgm:spPr/>
    </dgm:pt>
    <dgm:pt modelId="{67EECDB3-4A19-42E0-AC06-336DDC647799}" type="pres">
      <dgm:prSet presAssocID="{D5127461-C61E-4155-ACF2-C560A00D1B4B}" presName="childNode" presStyleLbl="node1" presStyleIdx="1" presStyleCnt="15">
        <dgm:presLayoutVars>
          <dgm:bulletEnabled val="1"/>
        </dgm:presLayoutVars>
      </dgm:prSet>
      <dgm:spPr/>
    </dgm:pt>
    <dgm:pt modelId="{621645F3-88CF-47F3-9542-9FE133BFD224}" type="pres">
      <dgm:prSet presAssocID="{D5127461-C61E-4155-ACF2-C560A00D1B4B}" presName="aSpace2" presStyleCnt="0"/>
      <dgm:spPr/>
    </dgm:pt>
    <dgm:pt modelId="{FD3919F6-A79F-46C4-9336-28F30EB8B838}" type="pres">
      <dgm:prSet presAssocID="{8D984083-E626-49BC-8223-EB9BD3D359E5}" presName="childNode" presStyleLbl="node1" presStyleIdx="2" presStyleCnt="15">
        <dgm:presLayoutVars>
          <dgm:bulletEnabled val="1"/>
        </dgm:presLayoutVars>
      </dgm:prSet>
      <dgm:spPr/>
    </dgm:pt>
    <dgm:pt modelId="{AAFF6875-6910-479A-A3CA-A5F2ED4405A9}" type="pres">
      <dgm:prSet presAssocID="{8D984083-E626-49BC-8223-EB9BD3D359E5}" presName="aSpace2" presStyleCnt="0"/>
      <dgm:spPr/>
    </dgm:pt>
    <dgm:pt modelId="{86DEF635-59A4-47D4-B6F3-01348A5FED71}" type="pres">
      <dgm:prSet presAssocID="{A2B8A740-5300-4AF8-B00A-528D095FA70A}" presName="childNode" presStyleLbl="node1" presStyleIdx="3" presStyleCnt="15">
        <dgm:presLayoutVars>
          <dgm:bulletEnabled val="1"/>
        </dgm:presLayoutVars>
      </dgm:prSet>
      <dgm:spPr/>
    </dgm:pt>
    <dgm:pt modelId="{D84AB55B-0C34-4290-BD01-B54BDA0EC133}" type="pres">
      <dgm:prSet presAssocID="{A2B8A740-5300-4AF8-B00A-528D095FA70A}" presName="aSpace2" presStyleCnt="0"/>
      <dgm:spPr/>
    </dgm:pt>
    <dgm:pt modelId="{6DD692DC-657C-4184-AA87-28EC8D50BAD1}" type="pres">
      <dgm:prSet presAssocID="{E17695C5-CB3B-449D-90C6-78B766C913B3}" presName="childNode" presStyleLbl="node1" presStyleIdx="4" presStyleCnt="15">
        <dgm:presLayoutVars>
          <dgm:bulletEnabled val="1"/>
        </dgm:presLayoutVars>
      </dgm:prSet>
      <dgm:spPr/>
    </dgm:pt>
    <dgm:pt modelId="{89DD474E-43B4-4399-A02F-7C16E45F1ED5}" type="pres">
      <dgm:prSet presAssocID="{B1BD69D3-7AA0-4A33-B763-4DD70328E159}" presName="aSpace" presStyleCnt="0"/>
      <dgm:spPr/>
    </dgm:pt>
    <dgm:pt modelId="{580DF2C0-70D8-40EC-A340-B83E9FD8722F}" type="pres">
      <dgm:prSet presAssocID="{6149E818-927B-4DB0-8229-97140995AB57}" presName="compNode" presStyleCnt="0"/>
      <dgm:spPr/>
    </dgm:pt>
    <dgm:pt modelId="{7DB2C223-4DF0-4FD3-9079-DC0EDEE811B2}" type="pres">
      <dgm:prSet presAssocID="{6149E818-927B-4DB0-8229-97140995AB57}" presName="aNode" presStyleLbl="bgShp" presStyleIdx="1" presStyleCnt="3"/>
      <dgm:spPr/>
    </dgm:pt>
    <dgm:pt modelId="{C60FE05D-53E9-4AA2-A053-2F39B3052596}" type="pres">
      <dgm:prSet presAssocID="{6149E818-927B-4DB0-8229-97140995AB57}" presName="textNode" presStyleLbl="bgShp" presStyleIdx="1" presStyleCnt="3"/>
      <dgm:spPr/>
    </dgm:pt>
    <dgm:pt modelId="{1500E41E-9CAA-4CF6-BB0B-6324ABDCFC6F}" type="pres">
      <dgm:prSet presAssocID="{6149E818-927B-4DB0-8229-97140995AB57}" presName="compChildNode" presStyleCnt="0"/>
      <dgm:spPr/>
    </dgm:pt>
    <dgm:pt modelId="{460D4A55-B38B-4144-9BEB-5D95194AA12E}" type="pres">
      <dgm:prSet presAssocID="{6149E818-927B-4DB0-8229-97140995AB57}" presName="theInnerList" presStyleCnt="0"/>
      <dgm:spPr/>
    </dgm:pt>
    <dgm:pt modelId="{0EFFC123-BCE7-4919-8DCB-9927D3188F77}" type="pres">
      <dgm:prSet presAssocID="{8B40D262-C104-4E7F-997A-3DFDB6F124DF}" presName="childNode" presStyleLbl="node1" presStyleIdx="5" presStyleCnt="15">
        <dgm:presLayoutVars>
          <dgm:bulletEnabled val="1"/>
        </dgm:presLayoutVars>
      </dgm:prSet>
      <dgm:spPr/>
    </dgm:pt>
    <dgm:pt modelId="{5090F5B6-6888-4828-85B2-131D8931D1BD}" type="pres">
      <dgm:prSet presAssocID="{8B40D262-C104-4E7F-997A-3DFDB6F124DF}" presName="aSpace2" presStyleCnt="0"/>
      <dgm:spPr/>
    </dgm:pt>
    <dgm:pt modelId="{61CC56AA-DB02-4F8F-9290-7F4B7C582D3A}" type="pres">
      <dgm:prSet presAssocID="{38EB2F8D-DBF3-4664-BB2E-DC3A8F6728B9}" presName="childNode" presStyleLbl="node1" presStyleIdx="6" presStyleCnt="15">
        <dgm:presLayoutVars>
          <dgm:bulletEnabled val="1"/>
        </dgm:presLayoutVars>
      </dgm:prSet>
      <dgm:spPr/>
    </dgm:pt>
    <dgm:pt modelId="{EEE9D706-389C-4930-95E5-0A5D48A9F3F2}" type="pres">
      <dgm:prSet presAssocID="{38EB2F8D-DBF3-4664-BB2E-DC3A8F6728B9}" presName="aSpace2" presStyleCnt="0"/>
      <dgm:spPr/>
    </dgm:pt>
    <dgm:pt modelId="{4265E65D-E40D-423C-BDAD-78E1996BAADC}" type="pres">
      <dgm:prSet presAssocID="{C83D8796-79BE-4451-8266-C81AA0A932A5}" presName="childNode" presStyleLbl="node1" presStyleIdx="7" presStyleCnt="15">
        <dgm:presLayoutVars>
          <dgm:bulletEnabled val="1"/>
        </dgm:presLayoutVars>
      </dgm:prSet>
      <dgm:spPr/>
    </dgm:pt>
    <dgm:pt modelId="{35C6EBAE-A605-44F2-8CD1-34FB6E658D17}" type="pres">
      <dgm:prSet presAssocID="{C83D8796-79BE-4451-8266-C81AA0A932A5}" presName="aSpace2" presStyleCnt="0"/>
      <dgm:spPr/>
    </dgm:pt>
    <dgm:pt modelId="{65E0FEE7-9D32-41DB-80E5-4425BB68CAD0}" type="pres">
      <dgm:prSet presAssocID="{C33E6D61-1DFC-4A33-98DC-2AEEA3566D83}" presName="childNode" presStyleLbl="node1" presStyleIdx="8" presStyleCnt="15">
        <dgm:presLayoutVars>
          <dgm:bulletEnabled val="1"/>
        </dgm:presLayoutVars>
      </dgm:prSet>
      <dgm:spPr/>
    </dgm:pt>
    <dgm:pt modelId="{FFAA0265-83EC-47C2-B09B-B222CEDACE70}" type="pres">
      <dgm:prSet presAssocID="{C33E6D61-1DFC-4A33-98DC-2AEEA3566D83}" presName="aSpace2" presStyleCnt="0"/>
      <dgm:spPr/>
    </dgm:pt>
    <dgm:pt modelId="{0C917332-E6F0-4D50-8555-140058F7C91C}" type="pres">
      <dgm:prSet presAssocID="{B9976844-8308-47C2-9123-58F0E914902A}" presName="childNode" presStyleLbl="node1" presStyleIdx="9" presStyleCnt="15">
        <dgm:presLayoutVars>
          <dgm:bulletEnabled val="1"/>
        </dgm:presLayoutVars>
      </dgm:prSet>
      <dgm:spPr/>
    </dgm:pt>
    <dgm:pt modelId="{0E126D79-8DFC-4309-AE61-38C8F6E31764}" type="pres">
      <dgm:prSet presAssocID="{6149E818-927B-4DB0-8229-97140995AB57}" presName="aSpace" presStyleCnt="0"/>
      <dgm:spPr/>
    </dgm:pt>
    <dgm:pt modelId="{0043AE0B-1162-4B97-8731-98D6755F6F9A}" type="pres">
      <dgm:prSet presAssocID="{C57903CB-3F78-4CDD-AD61-B85683650A54}" presName="compNode" presStyleCnt="0"/>
      <dgm:spPr/>
    </dgm:pt>
    <dgm:pt modelId="{DE42DECF-5834-466F-9003-9BE858488442}" type="pres">
      <dgm:prSet presAssocID="{C57903CB-3F78-4CDD-AD61-B85683650A54}" presName="aNode" presStyleLbl="bgShp" presStyleIdx="2" presStyleCnt="3"/>
      <dgm:spPr/>
    </dgm:pt>
    <dgm:pt modelId="{70EFCBB2-0E46-4669-BA73-E1863A64C66C}" type="pres">
      <dgm:prSet presAssocID="{C57903CB-3F78-4CDD-AD61-B85683650A54}" presName="textNode" presStyleLbl="bgShp" presStyleIdx="2" presStyleCnt="3"/>
      <dgm:spPr/>
    </dgm:pt>
    <dgm:pt modelId="{EA10DC47-7C05-4AB6-A234-28221FC7EF87}" type="pres">
      <dgm:prSet presAssocID="{C57903CB-3F78-4CDD-AD61-B85683650A54}" presName="compChildNode" presStyleCnt="0"/>
      <dgm:spPr/>
    </dgm:pt>
    <dgm:pt modelId="{89794EB4-4636-4869-993D-A911018B90F1}" type="pres">
      <dgm:prSet presAssocID="{C57903CB-3F78-4CDD-AD61-B85683650A54}" presName="theInnerList" presStyleCnt="0"/>
      <dgm:spPr/>
    </dgm:pt>
    <dgm:pt modelId="{EF7B75C7-CE86-46A5-898E-82CE1570A5B6}" type="pres">
      <dgm:prSet presAssocID="{E89135E1-1E2C-460B-86E5-0D566ACF58D9}" presName="childNode" presStyleLbl="node1" presStyleIdx="10" presStyleCnt="15">
        <dgm:presLayoutVars>
          <dgm:bulletEnabled val="1"/>
        </dgm:presLayoutVars>
      </dgm:prSet>
      <dgm:spPr/>
    </dgm:pt>
    <dgm:pt modelId="{425A3FC8-9348-4E2A-BA8B-27996A9E50E1}" type="pres">
      <dgm:prSet presAssocID="{E89135E1-1E2C-460B-86E5-0D566ACF58D9}" presName="aSpace2" presStyleCnt="0"/>
      <dgm:spPr/>
    </dgm:pt>
    <dgm:pt modelId="{C04CE5BE-F4F1-4B5D-B0E7-6242BDD6F93D}" type="pres">
      <dgm:prSet presAssocID="{DF8E2F84-71A8-40B5-B4F3-0501FFE8D864}" presName="childNode" presStyleLbl="node1" presStyleIdx="11" presStyleCnt="15">
        <dgm:presLayoutVars>
          <dgm:bulletEnabled val="1"/>
        </dgm:presLayoutVars>
      </dgm:prSet>
      <dgm:spPr/>
    </dgm:pt>
    <dgm:pt modelId="{818FF86B-3F87-4062-B394-A868FB318F57}" type="pres">
      <dgm:prSet presAssocID="{DF8E2F84-71A8-40B5-B4F3-0501FFE8D864}" presName="aSpace2" presStyleCnt="0"/>
      <dgm:spPr/>
    </dgm:pt>
    <dgm:pt modelId="{FB88D498-4F32-44C3-97C0-358704EF63BC}" type="pres">
      <dgm:prSet presAssocID="{49CA4760-177D-4357-A33F-DDD0B8684F0C}" presName="childNode" presStyleLbl="node1" presStyleIdx="12" presStyleCnt="15">
        <dgm:presLayoutVars>
          <dgm:bulletEnabled val="1"/>
        </dgm:presLayoutVars>
      </dgm:prSet>
      <dgm:spPr/>
    </dgm:pt>
    <dgm:pt modelId="{8EEE65C5-4368-4386-84DE-2836AC0DF361}" type="pres">
      <dgm:prSet presAssocID="{49CA4760-177D-4357-A33F-DDD0B8684F0C}" presName="aSpace2" presStyleCnt="0"/>
      <dgm:spPr/>
    </dgm:pt>
    <dgm:pt modelId="{AAF01334-99FC-40DE-B6D3-9172A185F7E8}" type="pres">
      <dgm:prSet presAssocID="{1EF32F32-50B6-40A5-8702-21C42B1AACED}" presName="childNode" presStyleLbl="node1" presStyleIdx="13" presStyleCnt="15">
        <dgm:presLayoutVars>
          <dgm:bulletEnabled val="1"/>
        </dgm:presLayoutVars>
      </dgm:prSet>
      <dgm:spPr/>
    </dgm:pt>
    <dgm:pt modelId="{3CF67A14-B8C9-468F-B95E-2B18560E75C5}" type="pres">
      <dgm:prSet presAssocID="{1EF32F32-50B6-40A5-8702-21C42B1AACED}" presName="aSpace2" presStyleCnt="0"/>
      <dgm:spPr/>
    </dgm:pt>
    <dgm:pt modelId="{645FDF30-F4CB-4D81-964E-3E12BFA96A9D}" type="pres">
      <dgm:prSet presAssocID="{6B74959D-A8FE-4367-8836-B7D469B38B02}" presName="childNode" presStyleLbl="node1" presStyleIdx="14" presStyleCnt="15">
        <dgm:presLayoutVars>
          <dgm:bulletEnabled val="1"/>
        </dgm:presLayoutVars>
      </dgm:prSet>
      <dgm:spPr/>
    </dgm:pt>
  </dgm:ptLst>
  <dgm:cxnLst>
    <dgm:cxn modelId="{BAC2E11D-B684-4A2E-8284-1E0C299CC815}" type="presOf" srcId="{E89135E1-1E2C-460B-86E5-0D566ACF58D9}" destId="{EF7B75C7-CE86-46A5-898E-82CE1570A5B6}" srcOrd="0" destOrd="0" presId="urn:microsoft.com/office/officeart/2005/8/layout/lProcess2"/>
    <dgm:cxn modelId="{AA984320-2888-44A4-885A-414CD4B812D9}" type="presOf" srcId="{8D984083-E626-49BC-8223-EB9BD3D359E5}" destId="{FD3919F6-A79F-46C4-9336-28F30EB8B838}" srcOrd="0" destOrd="0" presId="urn:microsoft.com/office/officeart/2005/8/layout/lProcess2"/>
    <dgm:cxn modelId="{0CC94E23-FDA8-45CA-BD6F-AC154425882B}" srcId="{B1BD69D3-7AA0-4A33-B763-4DD70328E159}" destId="{A2B8A740-5300-4AF8-B00A-528D095FA70A}" srcOrd="3" destOrd="0" parTransId="{31274AB4-BCBD-4E25-9090-16938B2AA06B}" sibTransId="{85E2EFA3-5252-4DE6-AD50-C65EC16B51F3}"/>
    <dgm:cxn modelId="{780ACF24-D465-4ADE-BEE3-9FA434E8E78D}" type="presOf" srcId="{E17695C5-CB3B-449D-90C6-78B766C913B3}" destId="{6DD692DC-657C-4184-AA87-28EC8D50BAD1}" srcOrd="0" destOrd="0" presId="urn:microsoft.com/office/officeart/2005/8/layout/lProcess2"/>
    <dgm:cxn modelId="{645EBA32-E17C-4F27-8AB2-B3D9CE7E03D2}" type="presOf" srcId="{B1BD69D3-7AA0-4A33-B763-4DD70328E159}" destId="{787C8FEB-247A-4AD5-9264-287052DB93A1}" srcOrd="0" destOrd="0" presId="urn:microsoft.com/office/officeart/2005/8/layout/lProcess2"/>
    <dgm:cxn modelId="{ED682233-B0F4-419F-8911-AA826D9D7D28}" type="presOf" srcId="{38EB2F8D-DBF3-4664-BB2E-DC3A8F6728B9}" destId="{61CC56AA-DB02-4F8F-9290-7F4B7C582D3A}" srcOrd="0" destOrd="0" presId="urn:microsoft.com/office/officeart/2005/8/layout/lProcess2"/>
    <dgm:cxn modelId="{FB875A3B-CA02-4426-9E1D-EA005CA04EF9}" srcId="{6149E818-927B-4DB0-8229-97140995AB57}" destId="{C83D8796-79BE-4451-8266-C81AA0A932A5}" srcOrd="2" destOrd="0" parTransId="{3EE2F766-DA4D-4FC1-8845-D549D77863AA}" sibTransId="{11E406F6-F1EE-440C-A80F-A4B6F8988906}"/>
    <dgm:cxn modelId="{67D7923C-A3B5-4675-BAF5-4C45B55C6FE0}" srcId="{B1BD69D3-7AA0-4A33-B763-4DD70328E159}" destId="{E17695C5-CB3B-449D-90C6-78B766C913B3}" srcOrd="4" destOrd="0" parTransId="{3000107A-4EDD-4354-8299-24267F7280F8}" sibTransId="{44CF0026-423C-42E2-B9CC-3F1250A900A3}"/>
    <dgm:cxn modelId="{B1E85B3D-DE45-400E-94C8-B845FE00AF11}" srcId="{C57903CB-3F78-4CDD-AD61-B85683650A54}" destId="{49CA4760-177D-4357-A33F-DDD0B8684F0C}" srcOrd="2" destOrd="0" parTransId="{8CEF3D5C-5443-45C8-B3F5-43D72368816A}" sibTransId="{BC20B2F0-059C-4736-A708-61C3DF0E85BF}"/>
    <dgm:cxn modelId="{2706D55E-01D1-4468-A961-EC79C9B61D03}" type="presOf" srcId="{49CA4760-177D-4357-A33F-DDD0B8684F0C}" destId="{FB88D498-4F32-44C3-97C0-358704EF63BC}" srcOrd="0" destOrd="0" presId="urn:microsoft.com/office/officeart/2005/8/layout/lProcess2"/>
    <dgm:cxn modelId="{EA54775F-27B7-4D9C-B5F7-699F69C6EDB4}" srcId="{80026669-BE77-4E78-9CFC-29C879E9F2D1}" destId="{6149E818-927B-4DB0-8229-97140995AB57}" srcOrd="1" destOrd="0" parTransId="{97A518B2-C761-4524-85BD-F85CB7DB614F}" sibTransId="{66DFBBFA-65BC-4341-ABF8-F6B2A777F01E}"/>
    <dgm:cxn modelId="{C086FA63-C1BF-41BB-91CA-38A50B861719}" srcId="{B1BD69D3-7AA0-4A33-B763-4DD70328E159}" destId="{CF7E207E-709E-491C-A8AA-DBC10EAD33F1}" srcOrd="0" destOrd="0" parTransId="{5F293755-A95C-4862-824C-1B597BF892BB}" sibTransId="{984409C4-E88A-4082-AF22-A561E22FCB29}"/>
    <dgm:cxn modelId="{EA464964-8246-46F6-99C1-B0679C985ED8}" type="presOf" srcId="{B1BD69D3-7AA0-4A33-B763-4DD70328E159}" destId="{BF600A48-8BE0-4CE9-9343-C7A4E2F8B338}" srcOrd="1" destOrd="0" presId="urn:microsoft.com/office/officeart/2005/8/layout/lProcess2"/>
    <dgm:cxn modelId="{8C7FDE48-003E-4587-954D-66F7B7C9BC02}" type="presOf" srcId="{C57903CB-3F78-4CDD-AD61-B85683650A54}" destId="{DE42DECF-5834-466F-9003-9BE858488442}" srcOrd="0" destOrd="0" presId="urn:microsoft.com/office/officeart/2005/8/layout/lProcess2"/>
    <dgm:cxn modelId="{E65A4F49-0C9F-436E-A7FD-786548FDBFF3}" type="presOf" srcId="{C33E6D61-1DFC-4A33-98DC-2AEEA3566D83}" destId="{65E0FEE7-9D32-41DB-80E5-4425BB68CAD0}" srcOrd="0" destOrd="0" presId="urn:microsoft.com/office/officeart/2005/8/layout/lProcess2"/>
    <dgm:cxn modelId="{0CA9354A-101A-456E-A4AE-F6E4299CDBA2}" srcId="{C57903CB-3F78-4CDD-AD61-B85683650A54}" destId="{6B74959D-A8FE-4367-8836-B7D469B38B02}" srcOrd="4" destOrd="0" parTransId="{56FC6DD8-22A6-46D6-9981-B51B8B0EEE44}" sibTransId="{3F9DC2B9-A705-4F60-BE7F-D77B38A32A52}"/>
    <dgm:cxn modelId="{91A05F6A-F494-4C9D-8C73-1CD48D37D09C}" type="presOf" srcId="{6149E818-927B-4DB0-8229-97140995AB57}" destId="{7DB2C223-4DF0-4FD3-9079-DC0EDEE811B2}" srcOrd="0" destOrd="0" presId="urn:microsoft.com/office/officeart/2005/8/layout/lProcess2"/>
    <dgm:cxn modelId="{8EEA2C6E-88D1-48FE-8F59-96B412C44111}" srcId="{C57903CB-3F78-4CDD-AD61-B85683650A54}" destId="{E89135E1-1E2C-460B-86E5-0D566ACF58D9}" srcOrd="0" destOrd="0" parTransId="{F6E8C29E-B251-4309-BABD-56A4D15F9C4D}" sibTransId="{B076B424-66B1-4644-A720-2E72B6AF4A7A}"/>
    <dgm:cxn modelId="{2CEA4B58-2EA9-48BE-A5F2-A2CF2CB7EF8F}" type="presOf" srcId="{6B74959D-A8FE-4367-8836-B7D469B38B02}" destId="{645FDF30-F4CB-4D81-964E-3E12BFA96A9D}" srcOrd="0" destOrd="0" presId="urn:microsoft.com/office/officeart/2005/8/layout/lProcess2"/>
    <dgm:cxn modelId="{0ADB1F7F-3147-4C91-AD12-DFC73FE58A06}" type="presOf" srcId="{6149E818-927B-4DB0-8229-97140995AB57}" destId="{C60FE05D-53E9-4AA2-A053-2F39B3052596}" srcOrd="1" destOrd="0" presId="urn:microsoft.com/office/officeart/2005/8/layout/lProcess2"/>
    <dgm:cxn modelId="{EF10B081-869B-4E08-829A-26DCEC6C2B76}" type="presOf" srcId="{C57903CB-3F78-4CDD-AD61-B85683650A54}" destId="{70EFCBB2-0E46-4669-BA73-E1863A64C66C}" srcOrd="1" destOrd="0" presId="urn:microsoft.com/office/officeart/2005/8/layout/lProcess2"/>
    <dgm:cxn modelId="{65499883-EE2A-45FC-AE99-576E70BCC0D4}" srcId="{C57903CB-3F78-4CDD-AD61-B85683650A54}" destId="{1EF32F32-50B6-40A5-8702-21C42B1AACED}" srcOrd="3" destOrd="0" parTransId="{4522A4B3-91B0-426C-92C3-1CCF65778F73}" sibTransId="{97F35830-9AC1-4845-AC8E-692F57D95549}"/>
    <dgm:cxn modelId="{BA88C384-E8A0-4E37-963F-25885262785B}" type="presOf" srcId="{80026669-BE77-4E78-9CFC-29C879E9F2D1}" destId="{6E1BB8F9-AC79-4956-A7B8-2E2CB6508C9F}" srcOrd="0" destOrd="0" presId="urn:microsoft.com/office/officeart/2005/8/layout/lProcess2"/>
    <dgm:cxn modelId="{8F02CC87-6DD9-4CC9-B659-255986583856}" srcId="{B1BD69D3-7AA0-4A33-B763-4DD70328E159}" destId="{D5127461-C61E-4155-ACF2-C560A00D1B4B}" srcOrd="1" destOrd="0" parTransId="{907916BE-EF1B-4D69-962C-6201FD3F7EE3}" sibTransId="{5959D6C6-F527-43CE-A5DD-B05DA2EE5BE9}"/>
    <dgm:cxn modelId="{E088AE9C-D2C5-4992-883B-4A9243E83FA2}" srcId="{6149E818-927B-4DB0-8229-97140995AB57}" destId="{8B40D262-C104-4E7F-997A-3DFDB6F124DF}" srcOrd="0" destOrd="0" parTransId="{4DE8784A-8A00-4974-80C1-578AF6E580AA}" sibTransId="{EB85BF06-F7A8-431E-AE7E-0A47FEEB12B2}"/>
    <dgm:cxn modelId="{94B93D9F-DFF5-4A63-BCAB-318077C6A125}" srcId="{6149E818-927B-4DB0-8229-97140995AB57}" destId="{B9976844-8308-47C2-9123-58F0E914902A}" srcOrd="4" destOrd="0" parTransId="{657FEED5-61DC-4E87-8682-D5FA2D54DE7E}" sibTransId="{D4280A67-34E4-454C-944C-248947537428}"/>
    <dgm:cxn modelId="{FDE167A3-0EA5-4266-81FC-8DB8EFD730A1}" srcId="{6149E818-927B-4DB0-8229-97140995AB57}" destId="{38EB2F8D-DBF3-4664-BB2E-DC3A8F6728B9}" srcOrd="1" destOrd="0" parTransId="{D034EA60-FD81-475F-AF5C-0B71C70EE480}" sibTransId="{2A04502E-599B-4330-B348-C026CB1E2A01}"/>
    <dgm:cxn modelId="{06C47FBA-3614-4D13-AB19-7BC40B996CC1}" type="presOf" srcId="{DF8E2F84-71A8-40B5-B4F3-0501FFE8D864}" destId="{C04CE5BE-F4F1-4B5D-B0E7-6242BDD6F93D}" srcOrd="0" destOrd="0" presId="urn:microsoft.com/office/officeart/2005/8/layout/lProcess2"/>
    <dgm:cxn modelId="{C72041BC-68AE-45FE-A9DB-F794F05A3D0F}" srcId="{80026669-BE77-4E78-9CFC-29C879E9F2D1}" destId="{B1BD69D3-7AA0-4A33-B763-4DD70328E159}" srcOrd="0" destOrd="0" parTransId="{4DA19F82-6D7E-4F0E-A5F9-C94CBA21ADC5}" sibTransId="{69E36C79-FC9E-4544-8129-C71E73FECC81}"/>
    <dgm:cxn modelId="{CB1A95CF-F9B2-42E4-A8EC-8843B21A194D}" type="presOf" srcId="{CF7E207E-709E-491C-A8AA-DBC10EAD33F1}" destId="{CBD75897-0CF4-4168-ADC8-6E6208A1E629}" srcOrd="0" destOrd="0" presId="urn:microsoft.com/office/officeart/2005/8/layout/lProcess2"/>
    <dgm:cxn modelId="{0EF7CDD0-B752-44D9-8458-EE2462F61AA9}" type="presOf" srcId="{B9976844-8308-47C2-9123-58F0E914902A}" destId="{0C917332-E6F0-4D50-8555-140058F7C91C}" srcOrd="0" destOrd="0" presId="urn:microsoft.com/office/officeart/2005/8/layout/lProcess2"/>
    <dgm:cxn modelId="{800A08DA-61AB-4B96-962E-0EE76F9A5CA4}" type="presOf" srcId="{A2B8A740-5300-4AF8-B00A-528D095FA70A}" destId="{86DEF635-59A4-47D4-B6F3-01348A5FED71}" srcOrd="0" destOrd="0" presId="urn:microsoft.com/office/officeart/2005/8/layout/lProcess2"/>
    <dgm:cxn modelId="{2B339AE0-52E3-4118-BE93-B1CFF3270A0E}" type="presOf" srcId="{8B40D262-C104-4E7F-997A-3DFDB6F124DF}" destId="{0EFFC123-BCE7-4919-8DCB-9927D3188F77}" srcOrd="0" destOrd="0" presId="urn:microsoft.com/office/officeart/2005/8/layout/lProcess2"/>
    <dgm:cxn modelId="{A3C172E2-8736-4B3D-94BC-89A3A0F8A3CF}" srcId="{6149E818-927B-4DB0-8229-97140995AB57}" destId="{C33E6D61-1DFC-4A33-98DC-2AEEA3566D83}" srcOrd="3" destOrd="0" parTransId="{986C88A0-18BE-4A96-8951-6F17ABD08AD0}" sibTransId="{7E2F0D45-DFA9-4626-AADA-1254287C1521}"/>
    <dgm:cxn modelId="{22512EE3-CC35-41C6-A95A-27E9F0D29FEC}" type="presOf" srcId="{C83D8796-79BE-4451-8266-C81AA0A932A5}" destId="{4265E65D-E40D-423C-BDAD-78E1996BAADC}" srcOrd="0" destOrd="0" presId="urn:microsoft.com/office/officeart/2005/8/layout/lProcess2"/>
    <dgm:cxn modelId="{BAB65EE6-2A73-4A09-BA63-98EE53FD64C3}" type="presOf" srcId="{D5127461-C61E-4155-ACF2-C560A00D1B4B}" destId="{67EECDB3-4A19-42E0-AC06-336DDC647799}" srcOrd="0" destOrd="0" presId="urn:microsoft.com/office/officeart/2005/8/layout/lProcess2"/>
    <dgm:cxn modelId="{ABE035E9-5CA8-40F4-B14B-46A9AF890250}" type="presOf" srcId="{1EF32F32-50B6-40A5-8702-21C42B1AACED}" destId="{AAF01334-99FC-40DE-B6D3-9172A185F7E8}" srcOrd="0" destOrd="0" presId="urn:microsoft.com/office/officeart/2005/8/layout/lProcess2"/>
    <dgm:cxn modelId="{A972CCE9-16C8-494E-ACEB-DAA72EC2FECF}" srcId="{B1BD69D3-7AA0-4A33-B763-4DD70328E159}" destId="{8D984083-E626-49BC-8223-EB9BD3D359E5}" srcOrd="2" destOrd="0" parTransId="{E4206CF6-D424-4651-9CEF-180D21EF5B84}" sibTransId="{B4856870-2090-47A3-B037-F10C35E05C19}"/>
    <dgm:cxn modelId="{54079DF1-5CA7-4A23-9A3A-E5B10A292EA1}" srcId="{80026669-BE77-4E78-9CFC-29C879E9F2D1}" destId="{C57903CB-3F78-4CDD-AD61-B85683650A54}" srcOrd="2" destOrd="0" parTransId="{BFBAEE28-67D5-4FC8-9160-7F7CCF668789}" sibTransId="{4083994F-FF70-447A-8BF8-0C68A90A7E3A}"/>
    <dgm:cxn modelId="{82AB08FE-48C1-464F-9DA8-EBA54E0D6CE6}" srcId="{C57903CB-3F78-4CDD-AD61-B85683650A54}" destId="{DF8E2F84-71A8-40B5-B4F3-0501FFE8D864}" srcOrd="1" destOrd="0" parTransId="{A68CCB84-02C9-4303-92EA-4BAC1B0DAE65}" sibTransId="{F93C577D-4A6D-4343-BE17-1BCE81C1D328}"/>
    <dgm:cxn modelId="{AC953EBC-5BC5-45D4-A50C-69EB0705ABE9}" type="presParOf" srcId="{6E1BB8F9-AC79-4956-A7B8-2E2CB6508C9F}" destId="{4E7B29DA-73EC-47A4-B0A4-351CAE64D61E}" srcOrd="0" destOrd="0" presId="urn:microsoft.com/office/officeart/2005/8/layout/lProcess2"/>
    <dgm:cxn modelId="{CD79E85A-0B4A-49A5-98CA-B0845C621EC5}" type="presParOf" srcId="{4E7B29DA-73EC-47A4-B0A4-351CAE64D61E}" destId="{787C8FEB-247A-4AD5-9264-287052DB93A1}" srcOrd="0" destOrd="0" presId="urn:microsoft.com/office/officeart/2005/8/layout/lProcess2"/>
    <dgm:cxn modelId="{5002895D-6EE2-4CDE-9606-1E4FAF3B369F}" type="presParOf" srcId="{4E7B29DA-73EC-47A4-B0A4-351CAE64D61E}" destId="{BF600A48-8BE0-4CE9-9343-C7A4E2F8B338}" srcOrd="1" destOrd="0" presId="urn:microsoft.com/office/officeart/2005/8/layout/lProcess2"/>
    <dgm:cxn modelId="{8745E3E9-A944-46C7-AF56-EB480F802336}" type="presParOf" srcId="{4E7B29DA-73EC-47A4-B0A4-351CAE64D61E}" destId="{74E1A90C-3A7F-4F78-B17D-7F4A93F07D97}" srcOrd="2" destOrd="0" presId="urn:microsoft.com/office/officeart/2005/8/layout/lProcess2"/>
    <dgm:cxn modelId="{B16D1053-5D95-42E4-A909-693887E04213}" type="presParOf" srcId="{74E1A90C-3A7F-4F78-B17D-7F4A93F07D97}" destId="{4D03D9D8-A171-4898-8075-819AD4E1DB1D}" srcOrd="0" destOrd="0" presId="urn:microsoft.com/office/officeart/2005/8/layout/lProcess2"/>
    <dgm:cxn modelId="{B3149B4B-2A9A-493B-BF57-1D2831D9802B}" type="presParOf" srcId="{4D03D9D8-A171-4898-8075-819AD4E1DB1D}" destId="{CBD75897-0CF4-4168-ADC8-6E6208A1E629}" srcOrd="0" destOrd="0" presId="urn:microsoft.com/office/officeart/2005/8/layout/lProcess2"/>
    <dgm:cxn modelId="{ED1D2EEB-3D91-41B3-B8F6-6099123EA6B7}" type="presParOf" srcId="{4D03D9D8-A171-4898-8075-819AD4E1DB1D}" destId="{65733372-087C-487F-9944-20F97616E8CA}" srcOrd="1" destOrd="0" presId="urn:microsoft.com/office/officeart/2005/8/layout/lProcess2"/>
    <dgm:cxn modelId="{4D02B2DA-F548-4EA0-ADC2-252301DAB31E}" type="presParOf" srcId="{4D03D9D8-A171-4898-8075-819AD4E1DB1D}" destId="{67EECDB3-4A19-42E0-AC06-336DDC647799}" srcOrd="2" destOrd="0" presId="urn:microsoft.com/office/officeart/2005/8/layout/lProcess2"/>
    <dgm:cxn modelId="{E950A362-0043-4566-BFB7-ECF9F1B8DD6F}" type="presParOf" srcId="{4D03D9D8-A171-4898-8075-819AD4E1DB1D}" destId="{621645F3-88CF-47F3-9542-9FE133BFD224}" srcOrd="3" destOrd="0" presId="urn:microsoft.com/office/officeart/2005/8/layout/lProcess2"/>
    <dgm:cxn modelId="{AA64B8C0-E1CB-48B1-9CB1-3DC40537CE7F}" type="presParOf" srcId="{4D03D9D8-A171-4898-8075-819AD4E1DB1D}" destId="{FD3919F6-A79F-46C4-9336-28F30EB8B838}" srcOrd="4" destOrd="0" presId="urn:microsoft.com/office/officeart/2005/8/layout/lProcess2"/>
    <dgm:cxn modelId="{FD721328-45FD-42B4-887F-52A0A19D0912}" type="presParOf" srcId="{4D03D9D8-A171-4898-8075-819AD4E1DB1D}" destId="{AAFF6875-6910-479A-A3CA-A5F2ED4405A9}" srcOrd="5" destOrd="0" presId="urn:microsoft.com/office/officeart/2005/8/layout/lProcess2"/>
    <dgm:cxn modelId="{4AE2B97F-4422-4800-8679-C876BA2F018D}" type="presParOf" srcId="{4D03D9D8-A171-4898-8075-819AD4E1DB1D}" destId="{86DEF635-59A4-47D4-B6F3-01348A5FED71}" srcOrd="6" destOrd="0" presId="urn:microsoft.com/office/officeart/2005/8/layout/lProcess2"/>
    <dgm:cxn modelId="{CF3E1668-372D-4A85-8C24-38178D3E8224}" type="presParOf" srcId="{4D03D9D8-A171-4898-8075-819AD4E1DB1D}" destId="{D84AB55B-0C34-4290-BD01-B54BDA0EC133}" srcOrd="7" destOrd="0" presId="urn:microsoft.com/office/officeart/2005/8/layout/lProcess2"/>
    <dgm:cxn modelId="{E6BAA410-F519-46FB-808F-7B6BEC57DA4E}" type="presParOf" srcId="{4D03D9D8-A171-4898-8075-819AD4E1DB1D}" destId="{6DD692DC-657C-4184-AA87-28EC8D50BAD1}" srcOrd="8" destOrd="0" presId="urn:microsoft.com/office/officeart/2005/8/layout/lProcess2"/>
    <dgm:cxn modelId="{1FBCF201-36F1-4A63-A572-60B890875D60}" type="presParOf" srcId="{6E1BB8F9-AC79-4956-A7B8-2E2CB6508C9F}" destId="{89DD474E-43B4-4399-A02F-7C16E45F1ED5}" srcOrd="1" destOrd="0" presId="urn:microsoft.com/office/officeart/2005/8/layout/lProcess2"/>
    <dgm:cxn modelId="{483B334E-D0A7-4212-A712-FAFB1AAAA7C3}" type="presParOf" srcId="{6E1BB8F9-AC79-4956-A7B8-2E2CB6508C9F}" destId="{580DF2C0-70D8-40EC-A340-B83E9FD8722F}" srcOrd="2" destOrd="0" presId="urn:microsoft.com/office/officeart/2005/8/layout/lProcess2"/>
    <dgm:cxn modelId="{5D13BB28-9F0F-4B4B-BDA4-51D045160641}" type="presParOf" srcId="{580DF2C0-70D8-40EC-A340-B83E9FD8722F}" destId="{7DB2C223-4DF0-4FD3-9079-DC0EDEE811B2}" srcOrd="0" destOrd="0" presId="urn:microsoft.com/office/officeart/2005/8/layout/lProcess2"/>
    <dgm:cxn modelId="{55F4D8D0-C215-47C6-87FE-8E47FA34F9D3}" type="presParOf" srcId="{580DF2C0-70D8-40EC-A340-B83E9FD8722F}" destId="{C60FE05D-53E9-4AA2-A053-2F39B3052596}" srcOrd="1" destOrd="0" presId="urn:microsoft.com/office/officeart/2005/8/layout/lProcess2"/>
    <dgm:cxn modelId="{CCA9A906-B2AF-4349-AB5F-C4FFCCFB9714}" type="presParOf" srcId="{580DF2C0-70D8-40EC-A340-B83E9FD8722F}" destId="{1500E41E-9CAA-4CF6-BB0B-6324ABDCFC6F}" srcOrd="2" destOrd="0" presId="urn:microsoft.com/office/officeart/2005/8/layout/lProcess2"/>
    <dgm:cxn modelId="{2E72CD4D-496A-4313-ACE8-5AB6E502A6E2}" type="presParOf" srcId="{1500E41E-9CAA-4CF6-BB0B-6324ABDCFC6F}" destId="{460D4A55-B38B-4144-9BEB-5D95194AA12E}" srcOrd="0" destOrd="0" presId="urn:microsoft.com/office/officeart/2005/8/layout/lProcess2"/>
    <dgm:cxn modelId="{0BF101F7-E636-446C-946E-DA803FDF4563}" type="presParOf" srcId="{460D4A55-B38B-4144-9BEB-5D95194AA12E}" destId="{0EFFC123-BCE7-4919-8DCB-9927D3188F77}" srcOrd="0" destOrd="0" presId="urn:microsoft.com/office/officeart/2005/8/layout/lProcess2"/>
    <dgm:cxn modelId="{04420465-10BB-407C-A920-3351FEFB128F}" type="presParOf" srcId="{460D4A55-B38B-4144-9BEB-5D95194AA12E}" destId="{5090F5B6-6888-4828-85B2-131D8931D1BD}" srcOrd="1" destOrd="0" presId="urn:microsoft.com/office/officeart/2005/8/layout/lProcess2"/>
    <dgm:cxn modelId="{A4E6C71A-2B0D-4554-923C-B294F8F74087}" type="presParOf" srcId="{460D4A55-B38B-4144-9BEB-5D95194AA12E}" destId="{61CC56AA-DB02-4F8F-9290-7F4B7C582D3A}" srcOrd="2" destOrd="0" presId="urn:microsoft.com/office/officeart/2005/8/layout/lProcess2"/>
    <dgm:cxn modelId="{2BDA316B-9299-4444-A2E9-AABC78C16E70}" type="presParOf" srcId="{460D4A55-B38B-4144-9BEB-5D95194AA12E}" destId="{EEE9D706-389C-4930-95E5-0A5D48A9F3F2}" srcOrd="3" destOrd="0" presId="urn:microsoft.com/office/officeart/2005/8/layout/lProcess2"/>
    <dgm:cxn modelId="{E3C13399-7D6E-42AA-80B8-FFD73A5D55C6}" type="presParOf" srcId="{460D4A55-B38B-4144-9BEB-5D95194AA12E}" destId="{4265E65D-E40D-423C-BDAD-78E1996BAADC}" srcOrd="4" destOrd="0" presId="urn:microsoft.com/office/officeart/2005/8/layout/lProcess2"/>
    <dgm:cxn modelId="{93B018FF-0CD1-4951-8678-5A707465ECCC}" type="presParOf" srcId="{460D4A55-B38B-4144-9BEB-5D95194AA12E}" destId="{35C6EBAE-A605-44F2-8CD1-34FB6E658D17}" srcOrd="5" destOrd="0" presId="urn:microsoft.com/office/officeart/2005/8/layout/lProcess2"/>
    <dgm:cxn modelId="{26A1D716-AEC8-4068-9AD5-2FC4382981C6}" type="presParOf" srcId="{460D4A55-B38B-4144-9BEB-5D95194AA12E}" destId="{65E0FEE7-9D32-41DB-80E5-4425BB68CAD0}" srcOrd="6" destOrd="0" presId="urn:microsoft.com/office/officeart/2005/8/layout/lProcess2"/>
    <dgm:cxn modelId="{6A390859-53B7-464D-A468-5711DE100415}" type="presParOf" srcId="{460D4A55-B38B-4144-9BEB-5D95194AA12E}" destId="{FFAA0265-83EC-47C2-B09B-B222CEDACE70}" srcOrd="7" destOrd="0" presId="urn:microsoft.com/office/officeart/2005/8/layout/lProcess2"/>
    <dgm:cxn modelId="{8574DCAC-DF31-4520-87A9-EC593C111AF1}" type="presParOf" srcId="{460D4A55-B38B-4144-9BEB-5D95194AA12E}" destId="{0C917332-E6F0-4D50-8555-140058F7C91C}" srcOrd="8" destOrd="0" presId="urn:microsoft.com/office/officeart/2005/8/layout/lProcess2"/>
    <dgm:cxn modelId="{0B3FD262-5AAB-4593-AA67-5F50545BF050}" type="presParOf" srcId="{6E1BB8F9-AC79-4956-A7B8-2E2CB6508C9F}" destId="{0E126D79-8DFC-4309-AE61-38C8F6E31764}" srcOrd="3" destOrd="0" presId="urn:microsoft.com/office/officeart/2005/8/layout/lProcess2"/>
    <dgm:cxn modelId="{7A930177-2865-42AA-B83B-5E00465E7AB1}" type="presParOf" srcId="{6E1BB8F9-AC79-4956-A7B8-2E2CB6508C9F}" destId="{0043AE0B-1162-4B97-8731-98D6755F6F9A}" srcOrd="4" destOrd="0" presId="urn:microsoft.com/office/officeart/2005/8/layout/lProcess2"/>
    <dgm:cxn modelId="{349E4DAF-8E74-472E-843E-F72F694BE1FF}" type="presParOf" srcId="{0043AE0B-1162-4B97-8731-98D6755F6F9A}" destId="{DE42DECF-5834-466F-9003-9BE858488442}" srcOrd="0" destOrd="0" presId="urn:microsoft.com/office/officeart/2005/8/layout/lProcess2"/>
    <dgm:cxn modelId="{B34803F1-89D8-45BC-AFCE-58971359ECFD}" type="presParOf" srcId="{0043AE0B-1162-4B97-8731-98D6755F6F9A}" destId="{70EFCBB2-0E46-4669-BA73-E1863A64C66C}" srcOrd="1" destOrd="0" presId="urn:microsoft.com/office/officeart/2005/8/layout/lProcess2"/>
    <dgm:cxn modelId="{F307E5D8-E160-4ED4-853A-99CDFA477E60}" type="presParOf" srcId="{0043AE0B-1162-4B97-8731-98D6755F6F9A}" destId="{EA10DC47-7C05-4AB6-A234-28221FC7EF87}" srcOrd="2" destOrd="0" presId="urn:microsoft.com/office/officeart/2005/8/layout/lProcess2"/>
    <dgm:cxn modelId="{018AC48F-3E43-4231-8A00-553E7C14336E}" type="presParOf" srcId="{EA10DC47-7C05-4AB6-A234-28221FC7EF87}" destId="{89794EB4-4636-4869-993D-A911018B90F1}" srcOrd="0" destOrd="0" presId="urn:microsoft.com/office/officeart/2005/8/layout/lProcess2"/>
    <dgm:cxn modelId="{37EFCB41-0EDC-4889-B964-E1B7BE13AA25}" type="presParOf" srcId="{89794EB4-4636-4869-993D-A911018B90F1}" destId="{EF7B75C7-CE86-46A5-898E-82CE1570A5B6}" srcOrd="0" destOrd="0" presId="urn:microsoft.com/office/officeart/2005/8/layout/lProcess2"/>
    <dgm:cxn modelId="{08F8D858-00E3-43F1-AFCB-76DD9AAF677F}" type="presParOf" srcId="{89794EB4-4636-4869-993D-A911018B90F1}" destId="{425A3FC8-9348-4E2A-BA8B-27996A9E50E1}" srcOrd="1" destOrd="0" presId="urn:microsoft.com/office/officeart/2005/8/layout/lProcess2"/>
    <dgm:cxn modelId="{B1B017E6-2097-4B4B-99AF-53B9436A8854}" type="presParOf" srcId="{89794EB4-4636-4869-993D-A911018B90F1}" destId="{C04CE5BE-F4F1-4B5D-B0E7-6242BDD6F93D}" srcOrd="2" destOrd="0" presId="urn:microsoft.com/office/officeart/2005/8/layout/lProcess2"/>
    <dgm:cxn modelId="{73C151B5-22B2-4F77-8CD5-76550199492F}" type="presParOf" srcId="{89794EB4-4636-4869-993D-A911018B90F1}" destId="{818FF86B-3F87-4062-B394-A868FB318F57}" srcOrd="3" destOrd="0" presId="urn:microsoft.com/office/officeart/2005/8/layout/lProcess2"/>
    <dgm:cxn modelId="{22D200F1-903B-4F97-9175-72FBC383D2FB}" type="presParOf" srcId="{89794EB4-4636-4869-993D-A911018B90F1}" destId="{FB88D498-4F32-44C3-97C0-358704EF63BC}" srcOrd="4" destOrd="0" presId="urn:microsoft.com/office/officeart/2005/8/layout/lProcess2"/>
    <dgm:cxn modelId="{56B8C894-2BD0-42B7-9F2E-B139581FC7D6}" type="presParOf" srcId="{89794EB4-4636-4869-993D-A911018B90F1}" destId="{8EEE65C5-4368-4386-84DE-2836AC0DF361}" srcOrd="5" destOrd="0" presId="urn:microsoft.com/office/officeart/2005/8/layout/lProcess2"/>
    <dgm:cxn modelId="{68B79D8B-0FBE-493A-A67F-AC8AA711ED28}" type="presParOf" srcId="{89794EB4-4636-4869-993D-A911018B90F1}" destId="{AAF01334-99FC-40DE-B6D3-9172A185F7E8}" srcOrd="6" destOrd="0" presId="urn:microsoft.com/office/officeart/2005/8/layout/lProcess2"/>
    <dgm:cxn modelId="{867D2CA3-5623-424A-8869-A93ACB48775C}" type="presParOf" srcId="{89794EB4-4636-4869-993D-A911018B90F1}" destId="{3CF67A14-B8C9-468F-B95E-2B18560E75C5}" srcOrd="7" destOrd="0" presId="urn:microsoft.com/office/officeart/2005/8/layout/lProcess2"/>
    <dgm:cxn modelId="{90B37B00-3C67-4E74-BA2A-54F24EE31944}" type="presParOf" srcId="{89794EB4-4636-4869-993D-A911018B90F1}" destId="{645FDF30-F4CB-4D81-964E-3E12BFA96A9D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D27AF8-79A1-46B6-9CCA-FB5EFA314DB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E734BF0-4F64-438D-A2E7-C67BE91B49AE}">
      <dgm:prSet phldrT="[Texto]"/>
      <dgm:spPr/>
      <dgm:t>
        <a:bodyPr/>
        <a:lstStyle/>
        <a:p>
          <a:r>
            <a:rPr lang="pt-BR" dirty="0"/>
            <a:t>Regras</a:t>
          </a:r>
        </a:p>
      </dgm:t>
    </dgm:pt>
    <dgm:pt modelId="{F24726CB-4135-4430-A63E-6525774F07F3}" type="parTrans" cxnId="{16C531AA-C757-4010-AB85-7BD24F931A1F}">
      <dgm:prSet/>
      <dgm:spPr/>
      <dgm:t>
        <a:bodyPr/>
        <a:lstStyle/>
        <a:p>
          <a:endParaRPr lang="pt-BR"/>
        </a:p>
      </dgm:t>
    </dgm:pt>
    <dgm:pt modelId="{F1B7A838-9B45-4C16-8BB3-D93990F359AD}" type="sibTrans" cxnId="{16C531AA-C757-4010-AB85-7BD24F931A1F}">
      <dgm:prSet/>
      <dgm:spPr/>
      <dgm:t>
        <a:bodyPr/>
        <a:lstStyle/>
        <a:p>
          <a:endParaRPr lang="pt-BR"/>
        </a:p>
      </dgm:t>
    </dgm:pt>
    <dgm:pt modelId="{A2672B6B-AC26-47DB-AC5A-0A170B4F9E78}">
      <dgm:prSet phldrT="[Texto]"/>
      <dgm:spPr/>
      <dgm:t>
        <a:bodyPr/>
        <a:lstStyle/>
        <a:p>
          <a:r>
            <a:rPr lang="pt-BR" dirty="0"/>
            <a:t>Norma</a:t>
          </a:r>
        </a:p>
      </dgm:t>
    </dgm:pt>
    <dgm:pt modelId="{1452D01F-0961-4B10-9AC2-246984CC1E57}" type="sibTrans" cxnId="{353363E0-55B8-44D2-887E-64327922C11C}">
      <dgm:prSet/>
      <dgm:spPr/>
      <dgm:t>
        <a:bodyPr/>
        <a:lstStyle/>
        <a:p>
          <a:endParaRPr lang="pt-BR"/>
        </a:p>
      </dgm:t>
    </dgm:pt>
    <dgm:pt modelId="{AE57622F-E14B-42E4-B9C7-0EAF2255218B}" type="parTrans" cxnId="{353363E0-55B8-44D2-887E-64327922C11C}">
      <dgm:prSet/>
      <dgm:spPr/>
      <dgm:t>
        <a:bodyPr/>
        <a:lstStyle/>
        <a:p>
          <a:endParaRPr lang="pt-BR"/>
        </a:p>
      </dgm:t>
    </dgm:pt>
    <dgm:pt modelId="{2CD09464-410F-47E4-9850-803F10F78EA9}">
      <dgm:prSet phldrT="[Texto]"/>
      <dgm:spPr/>
      <dgm:t>
        <a:bodyPr/>
        <a:lstStyle/>
        <a:p>
          <a:r>
            <a:rPr lang="pt-BR" dirty="0"/>
            <a:t>Certificação</a:t>
          </a:r>
        </a:p>
      </dgm:t>
    </dgm:pt>
    <dgm:pt modelId="{3FAE5452-59CA-4897-9D62-35672DB6521F}" type="parTrans" cxnId="{3F1F5F49-A7D6-4C61-897D-B035C3EA1A41}">
      <dgm:prSet/>
      <dgm:spPr/>
      <dgm:t>
        <a:bodyPr/>
        <a:lstStyle/>
        <a:p>
          <a:endParaRPr lang="pt-BR"/>
        </a:p>
      </dgm:t>
    </dgm:pt>
    <dgm:pt modelId="{A38199AE-2D39-432A-B9E7-3482512ABBFE}" type="sibTrans" cxnId="{3F1F5F49-A7D6-4C61-897D-B035C3EA1A41}">
      <dgm:prSet/>
      <dgm:spPr/>
      <dgm:t>
        <a:bodyPr/>
        <a:lstStyle/>
        <a:p>
          <a:endParaRPr lang="pt-BR"/>
        </a:p>
      </dgm:t>
    </dgm:pt>
    <dgm:pt modelId="{985F6617-D790-4640-A183-9D2970213A93}">
      <dgm:prSet/>
      <dgm:spPr/>
      <dgm:t>
        <a:bodyPr/>
        <a:lstStyle/>
        <a:p>
          <a:r>
            <a:rPr lang="pt-BR" dirty="0"/>
            <a:t>Atestado</a:t>
          </a:r>
        </a:p>
      </dgm:t>
    </dgm:pt>
    <dgm:pt modelId="{F84ECF27-36F5-47A2-A19E-14970ECC3629}" type="parTrans" cxnId="{36848C77-EFF1-40DD-A6F0-4294165A29A8}">
      <dgm:prSet/>
      <dgm:spPr/>
      <dgm:t>
        <a:bodyPr/>
        <a:lstStyle/>
        <a:p>
          <a:endParaRPr lang="pt-BR"/>
        </a:p>
      </dgm:t>
    </dgm:pt>
    <dgm:pt modelId="{123D4CD9-B6BF-4728-9A0F-701537279227}" type="sibTrans" cxnId="{36848C77-EFF1-40DD-A6F0-4294165A29A8}">
      <dgm:prSet/>
      <dgm:spPr/>
      <dgm:t>
        <a:bodyPr/>
        <a:lstStyle/>
        <a:p>
          <a:endParaRPr lang="pt-BR"/>
        </a:p>
      </dgm:t>
    </dgm:pt>
    <dgm:pt modelId="{A3D4B32C-E132-446B-9DCA-5C5A0384E856}">
      <dgm:prSet/>
      <dgm:spPr/>
      <dgm:t>
        <a:bodyPr/>
        <a:lstStyle/>
        <a:p>
          <a:r>
            <a:rPr lang="pt-BR" dirty="0"/>
            <a:t>Não exigem legislação</a:t>
          </a:r>
        </a:p>
      </dgm:t>
    </dgm:pt>
    <dgm:pt modelId="{3CEB2C20-2658-43AA-865B-3013B5F1DF7B}" type="parTrans" cxnId="{8BE391B3-AEFA-41FB-A181-818F746E3EAB}">
      <dgm:prSet/>
      <dgm:spPr/>
      <dgm:t>
        <a:bodyPr/>
        <a:lstStyle/>
        <a:p>
          <a:endParaRPr lang="pt-BR"/>
        </a:p>
      </dgm:t>
    </dgm:pt>
    <dgm:pt modelId="{1420C07C-B79F-4F2C-A284-4C08FA8669FE}" type="sibTrans" cxnId="{8BE391B3-AEFA-41FB-A181-818F746E3EAB}">
      <dgm:prSet/>
      <dgm:spPr/>
      <dgm:t>
        <a:bodyPr/>
        <a:lstStyle/>
        <a:p>
          <a:endParaRPr lang="pt-BR"/>
        </a:p>
      </dgm:t>
    </dgm:pt>
    <dgm:pt modelId="{32010C88-13B4-424F-8990-02D94A04D871}" type="pres">
      <dgm:prSet presAssocID="{D1D27AF8-79A1-46B6-9CCA-FB5EFA314DB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AC7FD5C-04AA-4DED-8B8D-AB699B6C5E4C}" type="pres">
      <dgm:prSet presAssocID="{A2672B6B-AC26-47DB-AC5A-0A170B4F9E78}" presName="root1" presStyleCnt="0"/>
      <dgm:spPr/>
    </dgm:pt>
    <dgm:pt modelId="{BD777FB6-5A10-4288-8CA7-A599CAC757FB}" type="pres">
      <dgm:prSet presAssocID="{A2672B6B-AC26-47DB-AC5A-0A170B4F9E78}" presName="LevelOneTextNode" presStyleLbl="node0" presStyleIdx="0" presStyleCnt="2">
        <dgm:presLayoutVars>
          <dgm:chPref val="3"/>
        </dgm:presLayoutVars>
      </dgm:prSet>
      <dgm:spPr/>
    </dgm:pt>
    <dgm:pt modelId="{D7A07045-FBE1-4773-8EC1-B6143C7516A0}" type="pres">
      <dgm:prSet presAssocID="{A2672B6B-AC26-47DB-AC5A-0A170B4F9E78}" presName="level2hierChild" presStyleCnt="0"/>
      <dgm:spPr/>
    </dgm:pt>
    <dgm:pt modelId="{062927A5-9C25-46CC-B3FC-94DF4B448355}" type="pres">
      <dgm:prSet presAssocID="{F24726CB-4135-4430-A63E-6525774F07F3}" presName="conn2-1" presStyleLbl="parChTrans1D2" presStyleIdx="0" presStyleCnt="2"/>
      <dgm:spPr/>
    </dgm:pt>
    <dgm:pt modelId="{A1A44C7A-4988-4496-8F4A-1E6C1AF8B742}" type="pres">
      <dgm:prSet presAssocID="{F24726CB-4135-4430-A63E-6525774F07F3}" presName="connTx" presStyleLbl="parChTrans1D2" presStyleIdx="0" presStyleCnt="2"/>
      <dgm:spPr/>
    </dgm:pt>
    <dgm:pt modelId="{C7718CA2-858F-4A05-AA29-46DC54F27AB0}" type="pres">
      <dgm:prSet presAssocID="{6E734BF0-4F64-438D-A2E7-C67BE91B49AE}" presName="root2" presStyleCnt="0"/>
      <dgm:spPr/>
    </dgm:pt>
    <dgm:pt modelId="{B4F8E608-30C8-43B8-A840-4EE813E2E84A}" type="pres">
      <dgm:prSet presAssocID="{6E734BF0-4F64-438D-A2E7-C67BE91B49AE}" presName="LevelTwoTextNode" presStyleLbl="node2" presStyleIdx="0" presStyleCnt="2">
        <dgm:presLayoutVars>
          <dgm:chPref val="3"/>
        </dgm:presLayoutVars>
      </dgm:prSet>
      <dgm:spPr/>
    </dgm:pt>
    <dgm:pt modelId="{C31084FD-3BA1-4C70-90E6-B58F5D2848EE}" type="pres">
      <dgm:prSet presAssocID="{6E734BF0-4F64-438D-A2E7-C67BE91B49AE}" presName="level3hierChild" presStyleCnt="0"/>
      <dgm:spPr/>
    </dgm:pt>
    <dgm:pt modelId="{20812272-41C8-4E65-ACF9-71290BBDC4B0}" type="pres">
      <dgm:prSet presAssocID="{2CD09464-410F-47E4-9850-803F10F78EA9}" presName="root1" presStyleCnt="0"/>
      <dgm:spPr/>
    </dgm:pt>
    <dgm:pt modelId="{7EB1520A-BC7A-4311-B4B8-7C7411CB3CFD}" type="pres">
      <dgm:prSet presAssocID="{2CD09464-410F-47E4-9850-803F10F78EA9}" presName="LevelOneTextNode" presStyleLbl="node0" presStyleIdx="1" presStyleCnt="2">
        <dgm:presLayoutVars>
          <dgm:chPref val="3"/>
        </dgm:presLayoutVars>
      </dgm:prSet>
      <dgm:spPr/>
    </dgm:pt>
    <dgm:pt modelId="{10F6260E-C2FC-45E9-8D56-CCE1147A70F2}" type="pres">
      <dgm:prSet presAssocID="{2CD09464-410F-47E4-9850-803F10F78EA9}" presName="level2hierChild" presStyleCnt="0"/>
      <dgm:spPr/>
    </dgm:pt>
    <dgm:pt modelId="{33E7270A-0AEC-4ADC-9674-42A53BBAFCD6}" type="pres">
      <dgm:prSet presAssocID="{F84ECF27-36F5-47A2-A19E-14970ECC3629}" presName="conn2-1" presStyleLbl="parChTrans1D2" presStyleIdx="1" presStyleCnt="2"/>
      <dgm:spPr/>
    </dgm:pt>
    <dgm:pt modelId="{A6EF13E3-0F7C-440C-A003-596293F27513}" type="pres">
      <dgm:prSet presAssocID="{F84ECF27-36F5-47A2-A19E-14970ECC3629}" presName="connTx" presStyleLbl="parChTrans1D2" presStyleIdx="1" presStyleCnt="2"/>
      <dgm:spPr/>
    </dgm:pt>
    <dgm:pt modelId="{09EA8F80-E399-427D-9511-D53AD260352E}" type="pres">
      <dgm:prSet presAssocID="{985F6617-D790-4640-A183-9D2970213A93}" presName="root2" presStyleCnt="0"/>
      <dgm:spPr/>
    </dgm:pt>
    <dgm:pt modelId="{4C689429-96AE-4ED3-B325-8463E00D0603}" type="pres">
      <dgm:prSet presAssocID="{985F6617-D790-4640-A183-9D2970213A93}" presName="LevelTwoTextNode" presStyleLbl="node2" presStyleIdx="1" presStyleCnt="2">
        <dgm:presLayoutVars>
          <dgm:chPref val="3"/>
        </dgm:presLayoutVars>
      </dgm:prSet>
      <dgm:spPr/>
    </dgm:pt>
    <dgm:pt modelId="{C83A9358-3698-4CAD-8834-33015A3F1FFE}" type="pres">
      <dgm:prSet presAssocID="{985F6617-D790-4640-A183-9D2970213A93}" presName="level3hierChild" presStyleCnt="0"/>
      <dgm:spPr/>
    </dgm:pt>
    <dgm:pt modelId="{677394B7-931F-4B5F-BF38-F12F79F553D8}" type="pres">
      <dgm:prSet presAssocID="{3CEB2C20-2658-43AA-865B-3013B5F1DF7B}" presName="conn2-1" presStyleLbl="parChTrans1D3" presStyleIdx="0" presStyleCnt="1"/>
      <dgm:spPr/>
    </dgm:pt>
    <dgm:pt modelId="{FD693594-4D49-45AB-9347-7C8834FC969F}" type="pres">
      <dgm:prSet presAssocID="{3CEB2C20-2658-43AA-865B-3013B5F1DF7B}" presName="connTx" presStyleLbl="parChTrans1D3" presStyleIdx="0" presStyleCnt="1"/>
      <dgm:spPr/>
    </dgm:pt>
    <dgm:pt modelId="{AE664560-89C5-45C9-9EE5-8E5B69D6D0AE}" type="pres">
      <dgm:prSet presAssocID="{A3D4B32C-E132-446B-9DCA-5C5A0384E856}" presName="root2" presStyleCnt="0"/>
      <dgm:spPr/>
    </dgm:pt>
    <dgm:pt modelId="{F7BE95F4-E148-4700-8BF0-C1C62DAF1344}" type="pres">
      <dgm:prSet presAssocID="{A3D4B32C-E132-446B-9DCA-5C5A0384E856}" presName="LevelTwoTextNode" presStyleLbl="node3" presStyleIdx="0" presStyleCnt="1" custLinFactNeighborY="-57031">
        <dgm:presLayoutVars>
          <dgm:chPref val="3"/>
        </dgm:presLayoutVars>
      </dgm:prSet>
      <dgm:spPr/>
    </dgm:pt>
    <dgm:pt modelId="{4DAAEDB2-1865-48E3-ACA1-700ADAB80535}" type="pres">
      <dgm:prSet presAssocID="{A3D4B32C-E132-446B-9DCA-5C5A0384E856}" presName="level3hierChild" presStyleCnt="0"/>
      <dgm:spPr/>
    </dgm:pt>
  </dgm:ptLst>
  <dgm:cxnLst>
    <dgm:cxn modelId="{45C9D806-308B-40C2-9AC1-F99F0F03EB9A}" type="presOf" srcId="{A2672B6B-AC26-47DB-AC5A-0A170B4F9E78}" destId="{BD777FB6-5A10-4288-8CA7-A599CAC757FB}" srcOrd="0" destOrd="0" presId="urn:microsoft.com/office/officeart/2005/8/layout/hierarchy2"/>
    <dgm:cxn modelId="{9415B309-265A-47B1-8C32-7B4D45C0A404}" type="presOf" srcId="{D1D27AF8-79A1-46B6-9CCA-FB5EFA314DB0}" destId="{32010C88-13B4-424F-8990-02D94A04D871}" srcOrd="0" destOrd="0" presId="urn:microsoft.com/office/officeart/2005/8/layout/hierarchy2"/>
    <dgm:cxn modelId="{AE09D109-26BE-44BB-A341-FC6939C92B53}" type="presOf" srcId="{3CEB2C20-2658-43AA-865B-3013B5F1DF7B}" destId="{677394B7-931F-4B5F-BF38-F12F79F553D8}" srcOrd="0" destOrd="0" presId="urn:microsoft.com/office/officeart/2005/8/layout/hierarchy2"/>
    <dgm:cxn modelId="{D63FE70C-D0B2-4EF4-858F-672314BB142A}" type="presOf" srcId="{3CEB2C20-2658-43AA-865B-3013B5F1DF7B}" destId="{FD693594-4D49-45AB-9347-7C8834FC969F}" srcOrd="1" destOrd="0" presId="urn:microsoft.com/office/officeart/2005/8/layout/hierarchy2"/>
    <dgm:cxn modelId="{DB748539-58AC-41E8-86B4-E7A310BA36FD}" type="presOf" srcId="{F24726CB-4135-4430-A63E-6525774F07F3}" destId="{062927A5-9C25-46CC-B3FC-94DF4B448355}" srcOrd="0" destOrd="0" presId="urn:microsoft.com/office/officeart/2005/8/layout/hierarchy2"/>
    <dgm:cxn modelId="{3F1F5F49-A7D6-4C61-897D-B035C3EA1A41}" srcId="{D1D27AF8-79A1-46B6-9CCA-FB5EFA314DB0}" destId="{2CD09464-410F-47E4-9850-803F10F78EA9}" srcOrd="1" destOrd="0" parTransId="{3FAE5452-59CA-4897-9D62-35672DB6521F}" sibTransId="{A38199AE-2D39-432A-B9E7-3482512ABBFE}"/>
    <dgm:cxn modelId="{81B28174-64B8-4C4C-89FE-0C1E5968FE57}" type="presOf" srcId="{2CD09464-410F-47E4-9850-803F10F78EA9}" destId="{7EB1520A-BC7A-4311-B4B8-7C7411CB3CFD}" srcOrd="0" destOrd="0" presId="urn:microsoft.com/office/officeart/2005/8/layout/hierarchy2"/>
    <dgm:cxn modelId="{3369FF76-15C1-4CB0-8809-7A3F63D39A07}" type="presOf" srcId="{F84ECF27-36F5-47A2-A19E-14970ECC3629}" destId="{33E7270A-0AEC-4ADC-9674-42A53BBAFCD6}" srcOrd="0" destOrd="0" presId="urn:microsoft.com/office/officeart/2005/8/layout/hierarchy2"/>
    <dgm:cxn modelId="{36848C77-EFF1-40DD-A6F0-4294165A29A8}" srcId="{2CD09464-410F-47E4-9850-803F10F78EA9}" destId="{985F6617-D790-4640-A183-9D2970213A93}" srcOrd="0" destOrd="0" parTransId="{F84ECF27-36F5-47A2-A19E-14970ECC3629}" sibTransId="{123D4CD9-B6BF-4728-9A0F-701537279227}"/>
    <dgm:cxn modelId="{F591B588-796D-481C-A8CE-B497A8894C54}" type="presOf" srcId="{A3D4B32C-E132-446B-9DCA-5C5A0384E856}" destId="{F7BE95F4-E148-4700-8BF0-C1C62DAF1344}" srcOrd="0" destOrd="0" presId="urn:microsoft.com/office/officeart/2005/8/layout/hierarchy2"/>
    <dgm:cxn modelId="{8DAC9B9E-6BC9-4E09-BA0E-3A16C75C3D9D}" type="presOf" srcId="{F24726CB-4135-4430-A63E-6525774F07F3}" destId="{A1A44C7A-4988-4496-8F4A-1E6C1AF8B742}" srcOrd="1" destOrd="0" presId="urn:microsoft.com/office/officeart/2005/8/layout/hierarchy2"/>
    <dgm:cxn modelId="{16C531AA-C757-4010-AB85-7BD24F931A1F}" srcId="{A2672B6B-AC26-47DB-AC5A-0A170B4F9E78}" destId="{6E734BF0-4F64-438D-A2E7-C67BE91B49AE}" srcOrd="0" destOrd="0" parTransId="{F24726CB-4135-4430-A63E-6525774F07F3}" sibTransId="{F1B7A838-9B45-4C16-8BB3-D93990F359AD}"/>
    <dgm:cxn modelId="{8BE391B3-AEFA-41FB-A181-818F746E3EAB}" srcId="{985F6617-D790-4640-A183-9D2970213A93}" destId="{A3D4B32C-E132-446B-9DCA-5C5A0384E856}" srcOrd="0" destOrd="0" parTransId="{3CEB2C20-2658-43AA-865B-3013B5F1DF7B}" sibTransId="{1420C07C-B79F-4F2C-A284-4C08FA8669FE}"/>
    <dgm:cxn modelId="{6F0951B9-A757-44A6-9AD8-D17AA3DFD363}" type="presOf" srcId="{985F6617-D790-4640-A183-9D2970213A93}" destId="{4C689429-96AE-4ED3-B325-8463E00D0603}" srcOrd="0" destOrd="0" presId="urn:microsoft.com/office/officeart/2005/8/layout/hierarchy2"/>
    <dgm:cxn modelId="{EE1118DB-1565-4BCF-A679-5FBFF733D853}" type="presOf" srcId="{F84ECF27-36F5-47A2-A19E-14970ECC3629}" destId="{A6EF13E3-0F7C-440C-A003-596293F27513}" srcOrd="1" destOrd="0" presId="urn:microsoft.com/office/officeart/2005/8/layout/hierarchy2"/>
    <dgm:cxn modelId="{B5F011E0-3236-473B-9B16-32795E509E23}" type="presOf" srcId="{6E734BF0-4F64-438D-A2E7-C67BE91B49AE}" destId="{B4F8E608-30C8-43B8-A840-4EE813E2E84A}" srcOrd="0" destOrd="0" presId="urn:microsoft.com/office/officeart/2005/8/layout/hierarchy2"/>
    <dgm:cxn modelId="{353363E0-55B8-44D2-887E-64327922C11C}" srcId="{D1D27AF8-79A1-46B6-9CCA-FB5EFA314DB0}" destId="{A2672B6B-AC26-47DB-AC5A-0A170B4F9E78}" srcOrd="0" destOrd="0" parTransId="{AE57622F-E14B-42E4-B9C7-0EAF2255218B}" sibTransId="{1452D01F-0961-4B10-9AC2-246984CC1E57}"/>
    <dgm:cxn modelId="{F8869D72-312B-43AA-B63F-BE956B789D57}" type="presParOf" srcId="{32010C88-13B4-424F-8990-02D94A04D871}" destId="{AAC7FD5C-04AA-4DED-8B8D-AB699B6C5E4C}" srcOrd="0" destOrd="0" presId="urn:microsoft.com/office/officeart/2005/8/layout/hierarchy2"/>
    <dgm:cxn modelId="{1FA56533-0B69-462D-956D-97CDACDEB8D0}" type="presParOf" srcId="{AAC7FD5C-04AA-4DED-8B8D-AB699B6C5E4C}" destId="{BD777FB6-5A10-4288-8CA7-A599CAC757FB}" srcOrd="0" destOrd="0" presId="urn:microsoft.com/office/officeart/2005/8/layout/hierarchy2"/>
    <dgm:cxn modelId="{79D326FB-36F7-4A3F-ADB0-D7622FB96951}" type="presParOf" srcId="{AAC7FD5C-04AA-4DED-8B8D-AB699B6C5E4C}" destId="{D7A07045-FBE1-4773-8EC1-B6143C7516A0}" srcOrd="1" destOrd="0" presId="urn:microsoft.com/office/officeart/2005/8/layout/hierarchy2"/>
    <dgm:cxn modelId="{F67A9754-A601-4D85-B86D-BF7866D39FA2}" type="presParOf" srcId="{D7A07045-FBE1-4773-8EC1-B6143C7516A0}" destId="{062927A5-9C25-46CC-B3FC-94DF4B448355}" srcOrd="0" destOrd="0" presId="urn:microsoft.com/office/officeart/2005/8/layout/hierarchy2"/>
    <dgm:cxn modelId="{91BD0DEA-C901-40E0-968C-4B4164D2DA8D}" type="presParOf" srcId="{062927A5-9C25-46CC-B3FC-94DF4B448355}" destId="{A1A44C7A-4988-4496-8F4A-1E6C1AF8B742}" srcOrd="0" destOrd="0" presId="urn:microsoft.com/office/officeart/2005/8/layout/hierarchy2"/>
    <dgm:cxn modelId="{9F4B30E2-6192-4190-9753-02C30CEAFD8D}" type="presParOf" srcId="{D7A07045-FBE1-4773-8EC1-B6143C7516A0}" destId="{C7718CA2-858F-4A05-AA29-46DC54F27AB0}" srcOrd="1" destOrd="0" presId="urn:microsoft.com/office/officeart/2005/8/layout/hierarchy2"/>
    <dgm:cxn modelId="{A6DFCE51-D595-4BD9-B838-8C5768488520}" type="presParOf" srcId="{C7718CA2-858F-4A05-AA29-46DC54F27AB0}" destId="{B4F8E608-30C8-43B8-A840-4EE813E2E84A}" srcOrd="0" destOrd="0" presId="urn:microsoft.com/office/officeart/2005/8/layout/hierarchy2"/>
    <dgm:cxn modelId="{220757FB-7CFC-43C5-A91A-69DB0F74B023}" type="presParOf" srcId="{C7718CA2-858F-4A05-AA29-46DC54F27AB0}" destId="{C31084FD-3BA1-4C70-90E6-B58F5D2848EE}" srcOrd="1" destOrd="0" presId="urn:microsoft.com/office/officeart/2005/8/layout/hierarchy2"/>
    <dgm:cxn modelId="{C48E5A1E-A73D-4FF8-9EDC-106C9ADBD523}" type="presParOf" srcId="{32010C88-13B4-424F-8990-02D94A04D871}" destId="{20812272-41C8-4E65-ACF9-71290BBDC4B0}" srcOrd="1" destOrd="0" presId="urn:microsoft.com/office/officeart/2005/8/layout/hierarchy2"/>
    <dgm:cxn modelId="{5BE73F72-904A-4639-A381-7EAFC599009B}" type="presParOf" srcId="{20812272-41C8-4E65-ACF9-71290BBDC4B0}" destId="{7EB1520A-BC7A-4311-B4B8-7C7411CB3CFD}" srcOrd="0" destOrd="0" presId="urn:microsoft.com/office/officeart/2005/8/layout/hierarchy2"/>
    <dgm:cxn modelId="{BF7D13B3-555F-4740-AE5F-167C0EB9A550}" type="presParOf" srcId="{20812272-41C8-4E65-ACF9-71290BBDC4B0}" destId="{10F6260E-C2FC-45E9-8D56-CCE1147A70F2}" srcOrd="1" destOrd="0" presId="urn:microsoft.com/office/officeart/2005/8/layout/hierarchy2"/>
    <dgm:cxn modelId="{63102921-6B7D-4B44-ABEC-93F73BAFD8D0}" type="presParOf" srcId="{10F6260E-C2FC-45E9-8D56-CCE1147A70F2}" destId="{33E7270A-0AEC-4ADC-9674-42A53BBAFCD6}" srcOrd="0" destOrd="0" presId="urn:microsoft.com/office/officeart/2005/8/layout/hierarchy2"/>
    <dgm:cxn modelId="{F157A960-08BE-4244-9EE6-552FA2413B84}" type="presParOf" srcId="{33E7270A-0AEC-4ADC-9674-42A53BBAFCD6}" destId="{A6EF13E3-0F7C-440C-A003-596293F27513}" srcOrd="0" destOrd="0" presId="urn:microsoft.com/office/officeart/2005/8/layout/hierarchy2"/>
    <dgm:cxn modelId="{14A6B399-5E11-4007-B5ED-C501FBFD219C}" type="presParOf" srcId="{10F6260E-C2FC-45E9-8D56-CCE1147A70F2}" destId="{09EA8F80-E399-427D-9511-D53AD260352E}" srcOrd="1" destOrd="0" presId="urn:microsoft.com/office/officeart/2005/8/layout/hierarchy2"/>
    <dgm:cxn modelId="{4F680E07-99A7-4674-9C8C-D033051E047E}" type="presParOf" srcId="{09EA8F80-E399-427D-9511-D53AD260352E}" destId="{4C689429-96AE-4ED3-B325-8463E00D0603}" srcOrd="0" destOrd="0" presId="urn:microsoft.com/office/officeart/2005/8/layout/hierarchy2"/>
    <dgm:cxn modelId="{9FB0F3CC-DD6F-49EB-97B1-9DA2CDCC7E94}" type="presParOf" srcId="{09EA8F80-E399-427D-9511-D53AD260352E}" destId="{C83A9358-3698-4CAD-8834-33015A3F1FFE}" srcOrd="1" destOrd="0" presId="urn:microsoft.com/office/officeart/2005/8/layout/hierarchy2"/>
    <dgm:cxn modelId="{E0ECC79E-18F9-40C5-B459-B0DA5D940B59}" type="presParOf" srcId="{C83A9358-3698-4CAD-8834-33015A3F1FFE}" destId="{677394B7-931F-4B5F-BF38-F12F79F553D8}" srcOrd="0" destOrd="0" presId="urn:microsoft.com/office/officeart/2005/8/layout/hierarchy2"/>
    <dgm:cxn modelId="{949B2E44-00BD-4F1A-91A2-A665192F57F3}" type="presParOf" srcId="{677394B7-931F-4B5F-BF38-F12F79F553D8}" destId="{FD693594-4D49-45AB-9347-7C8834FC969F}" srcOrd="0" destOrd="0" presId="urn:microsoft.com/office/officeart/2005/8/layout/hierarchy2"/>
    <dgm:cxn modelId="{3A488F73-EA56-4BD8-997A-96669CE59EE9}" type="presParOf" srcId="{C83A9358-3698-4CAD-8834-33015A3F1FFE}" destId="{AE664560-89C5-45C9-9EE5-8E5B69D6D0AE}" srcOrd="1" destOrd="0" presId="urn:microsoft.com/office/officeart/2005/8/layout/hierarchy2"/>
    <dgm:cxn modelId="{011DF15D-3782-4525-807B-8C87EA7DEDB1}" type="presParOf" srcId="{AE664560-89C5-45C9-9EE5-8E5B69D6D0AE}" destId="{F7BE95F4-E148-4700-8BF0-C1C62DAF1344}" srcOrd="0" destOrd="0" presId="urn:microsoft.com/office/officeart/2005/8/layout/hierarchy2"/>
    <dgm:cxn modelId="{456539FF-E1B1-481D-B7DB-AAF22020B8EB}" type="presParOf" srcId="{AE664560-89C5-45C9-9EE5-8E5B69D6D0AE}" destId="{4DAAEDB2-1865-48E3-ACA1-700ADAB8053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7965ED-E2B4-4AE1-ABC4-D40242574C7B}" type="doc">
      <dgm:prSet loTypeId="urn:microsoft.com/office/officeart/2005/8/layout/equation2" loCatId="process" qsTypeId="urn:microsoft.com/office/officeart/2005/8/quickstyle/simple2" qsCatId="simple" csTypeId="urn:microsoft.com/office/officeart/2005/8/colors/accent0_1" csCatId="mainScheme" phldr="1"/>
      <dgm:spPr/>
    </dgm:pt>
    <dgm:pt modelId="{20801416-FD2A-4221-9F9D-F98B49DEFB19}">
      <dgm:prSet phldrT="[Texto]" custT="1"/>
      <dgm:spPr/>
      <dgm:t>
        <a:bodyPr/>
        <a:lstStyle/>
        <a:p>
          <a:r>
            <a:rPr lang="pt-BR" sz="2200" dirty="0"/>
            <a:t>Certificação </a:t>
          </a:r>
          <a:r>
            <a:rPr lang="pt-BR" sz="2200" dirty="0" err="1"/>
            <a:t>Bonsucro</a:t>
          </a:r>
          <a:endParaRPr lang="pt-BR" sz="2200" dirty="0"/>
        </a:p>
      </dgm:t>
    </dgm:pt>
    <dgm:pt modelId="{9D14550D-C682-4040-8CEE-7AD46910CCA4}" type="parTrans" cxnId="{D1EC2237-2BEC-4CEA-A428-D379D6A0CD58}">
      <dgm:prSet/>
      <dgm:spPr/>
      <dgm:t>
        <a:bodyPr/>
        <a:lstStyle/>
        <a:p>
          <a:endParaRPr lang="pt-BR"/>
        </a:p>
      </dgm:t>
    </dgm:pt>
    <dgm:pt modelId="{4A77186D-C7C6-4255-B490-82028B606037}" type="sibTrans" cxnId="{D1EC2237-2BEC-4CEA-A428-D379D6A0CD58}">
      <dgm:prSet/>
      <dgm:spPr/>
      <dgm:t>
        <a:bodyPr/>
        <a:lstStyle/>
        <a:p>
          <a:endParaRPr lang="pt-BR"/>
        </a:p>
      </dgm:t>
    </dgm:pt>
    <dgm:pt modelId="{5CF69858-2442-4573-BF8D-0A9DDC77D9BA}">
      <dgm:prSet phldrT="[Texto]" custT="1"/>
      <dgm:spPr/>
      <dgm:t>
        <a:bodyPr/>
        <a:lstStyle/>
        <a:p>
          <a:r>
            <a:rPr lang="pt-BR" sz="2400" dirty="0"/>
            <a:t>Normas ISO aplicáveis ao AGRO</a:t>
          </a:r>
        </a:p>
      </dgm:t>
    </dgm:pt>
    <dgm:pt modelId="{F2DCDCCA-CA3E-4775-81B1-785E1AE06707}" type="parTrans" cxnId="{F5C79AFF-57B9-4927-B47A-A766380B001C}">
      <dgm:prSet/>
      <dgm:spPr/>
      <dgm:t>
        <a:bodyPr/>
        <a:lstStyle/>
        <a:p>
          <a:endParaRPr lang="pt-BR"/>
        </a:p>
      </dgm:t>
    </dgm:pt>
    <dgm:pt modelId="{7B08FB68-3747-4457-BC6D-5DFC3A7F62B3}" type="sibTrans" cxnId="{F5C79AFF-57B9-4927-B47A-A766380B001C}">
      <dgm:prSet/>
      <dgm:spPr/>
      <dgm:t>
        <a:bodyPr/>
        <a:lstStyle/>
        <a:p>
          <a:endParaRPr lang="pt-BR" dirty="0"/>
        </a:p>
      </dgm:t>
    </dgm:pt>
    <dgm:pt modelId="{8A653983-90A2-4BB1-B83A-9A39289DE797}">
      <dgm:prSet phldrT="[Texto]"/>
      <dgm:spPr/>
      <dgm:t>
        <a:bodyPr/>
        <a:lstStyle/>
        <a:p>
          <a:r>
            <a:rPr lang="pt-BR" dirty="0"/>
            <a:t>Objetivo</a:t>
          </a:r>
        </a:p>
      </dgm:t>
    </dgm:pt>
    <dgm:pt modelId="{ADC22E3F-538D-4472-9F0B-666CC2750D68}" type="parTrans" cxnId="{CB493D8A-A2AF-4AB0-8DA5-703419ED81E0}">
      <dgm:prSet/>
      <dgm:spPr/>
      <dgm:t>
        <a:bodyPr/>
        <a:lstStyle/>
        <a:p>
          <a:endParaRPr lang="pt-BR"/>
        </a:p>
      </dgm:t>
    </dgm:pt>
    <dgm:pt modelId="{3EE870D0-E192-44E6-AF81-50FF3772AAF9}" type="sibTrans" cxnId="{CB493D8A-A2AF-4AB0-8DA5-703419ED81E0}">
      <dgm:prSet/>
      <dgm:spPr/>
      <dgm:t>
        <a:bodyPr/>
        <a:lstStyle/>
        <a:p>
          <a:endParaRPr lang="pt-BR"/>
        </a:p>
      </dgm:t>
    </dgm:pt>
    <dgm:pt modelId="{09B88538-AC68-4C7E-853E-49E48CDF3BA1}" type="pres">
      <dgm:prSet presAssocID="{B67965ED-E2B4-4AE1-ABC4-D40242574C7B}" presName="Name0" presStyleCnt="0">
        <dgm:presLayoutVars>
          <dgm:dir val="rev"/>
          <dgm:resizeHandles val="exact"/>
        </dgm:presLayoutVars>
      </dgm:prSet>
      <dgm:spPr/>
    </dgm:pt>
    <dgm:pt modelId="{2F585AEF-0852-4879-9BA2-F551E1F05A36}" type="pres">
      <dgm:prSet presAssocID="{B67965ED-E2B4-4AE1-ABC4-D40242574C7B}" presName="vNodes" presStyleCnt="0"/>
      <dgm:spPr/>
    </dgm:pt>
    <dgm:pt modelId="{0D6B2831-8936-47C9-B883-D6A077461199}" type="pres">
      <dgm:prSet presAssocID="{20801416-FD2A-4221-9F9D-F98B49DEFB19}" presName="node" presStyleLbl="node1" presStyleIdx="0" presStyleCnt="3" custScaleX="253049" custScaleY="210022">
        <dgm:presLayoutVars>
          <dgm:bulletEnabled val="1"/>
        </dgm:presLayoutVars>
      </dgm:prSet>
      <dgm:spPr/>
    </dgm:pt>
    <dgm:pt modelId="{D2E95C78-53AD-4CD4-B1E0-A891FD60C732}" type="pres">
      <dgm:prSet presAssocID="{4A77186D-C7C6-4255-B490-82028B606037}" presName="spacerT" presStyleCnt="0"/>
      <dgm:spPr/>
    </dgm:pt>
    <dgm:pt modelId="{56ACCE2F-4098-4D55-9394-3653CEF1B804}" type="pres">
      <dgm:prSet presAssocID="{4A77186D-C7C6-4255-B490-82028B606037}" presName="sibTrans" presStyleLbl="sibTrans2D1" presStyleIdx="0" presStyleCnt="2"/>
      <dgm:spPr/>
    </dgm:pt>
    <dgm:pt modelId="{CBA9A118-174C-4206-AD22-AB4AB79B25BA}" type="pres">
      <dgm:prSet presAssocID="{4A77186D-C7C6-4255-B490-82028B606037}" presName="spacerB" presStyleCnt="0"/>
      <dgm:spPr/>
    </dgm:pt>
    <dgm:pt modelId="{B9FA06D0-373A-4AAF-B6C3-21CC82ABD4EB}" type="pres">
      <dgm:prSet presAssocID="{5CF69858-2442-4573-BF8D-0A9DDC77D9BA}" presName="node" presStyleLbl="node1" presStyleIdx="1" presStyleCnt="3" custScaleX="231518" custScaleY="213397">
        <dgm:presLayoutVars>
          <dgm:bulletEnabled val="1"/>
        </dgm:presLayoutVars>
      </dgm:prSet>
      <dgm:spPr/>
    </dgm:pt>
    <dgm:pt modelId="{4F34A96A-832C-4144-9C56-0E4791FDC3E6}" type="pres">
      <dgm:prSet presAssocID="{B67965ED-E2B4-4AE1-ABC4-D40242574C7B}" presName="sibTransLast" presStyleLbl="sibTrans2D1" presStyleIdx="1" presStyleCnt="2" custAng="10800000"/>
      <dgm:spPr/>
    </dgm:pt>
    <dgm:pt modelId="{CE2FF570-B420-44AC-B5AE-DE43A490FE8C}" type="pres">
      <dgm:prSet presAssocID="{B67965ED-E2B4-4AE1-ABC4-D40242574C7B}" presName="connectorText" presStyleLbl="sibTrans2D1" presStyleIdx="1" presStyleCnt="2"/>
      <dgm:spPr/>
    </dgm:pt>
    <dgm:pt modelId="{88F4C9EE-257E-49D0-8FAC-87F205CD0C52}" type="pres">
      <dgm:prSet presAssocID="{B67965ED-E2B4-4AE1-ABC4-D40242574C7B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168C2809-707A-4B59-9F41-CC0B55E37EDA}" type="presOf" srcId="{B67965ED-E2B4-4AE1-ABC4-D40242574C7B}" destId="{09B88538-AC68-4C7E-853E-49E48CDF3BA1}" srcOrd="0" destOrd="0" presId="urn:microsoft.com/office/officeart/2005/8/layout/equation2"/>
    <dgm:cxn modelId="{4B169B1B-C93B-4E6F-974E-6FB38BE756BF}" type="presOf" srcId="{8A653983-90A2-4BB1-B83A-9A39289DE797}" destId="{88F4C9EE-257E-49D0-8FAC-87F205CD0C52}" srcOrd="0" destOrd="0" presId="urn:microsoft.com/office/officeart/2005/8/layout/equation2"/>
    <dgm:cxn modelId="{DB6FC723-1577-4794-9B51-4936938A2D1D}" type="presOf" srcId="{20801416-FD2A-4221-9F9D-F98B49DEFB19}" destId="{0D6B2831-8936-47C9-B883-D6A077461199}" srcOrd="0" destOrd="0" presId="urn:microsoft.com/office/officeart/2005/8/layout/equation2"/>
    <dgm:cxn modelId="{FDF8AB27-0182-42A6-A53C-5BBD6B887235}" type="presOf" srcId="{7B08FB68-3747-4457-BC6D-5DFC3A7F62B3}" destId="{CE2FF570-B420-44AC-B5AE-DE43A490FE8C}" srcOrd="1" destOrd="0" presId="urn:microsoft.com/office/officeart/2005/8/layout/equation2"/>
    <dgm:cxn modelId="{D1EC2237-2BEC-4CEA-A428-D379D6A0CD58}" srcId="{B67965ED-E2B4-4AE1-ABC4-D40242574C7B}" destId="{20801416-FD2A-4221-9F9D-F98B49DEFB19}" srcOrd="0" destOrd="0" parTransId="{9D14550D-C682-4040-8CEE-7AD46910CCA4}" sibTransId="{4A77186D-C7C6-4255-B490-82028B606037}"/>
    <dgm:cxn modelId="{7947BD3B-C477-478B-93EA-60340F17D7B9}" type="presOf" srcId="{5CF69858-2442-4573-BF8D-0A9DDC77D9BA}" destId="{B9FA06D0-373A-4AAF-B6C3-21CC82ABD4EB}" srcOrd="0" destOrd="0" presId="urn:microsoft.com/office/officeart/2005/8/layout/equation2"/>
    <dgm:cxn modelId="{1D4F947F-07C3-4681-8E42-663B28C37459}" type="presOf" srcId="{7B08FB68-3747-4457-BC6D-5DFC3A7F62B3}" destId="{4F34A96A-832C-4144-9C56-0E4791FDC3E6}" srcOrd="0" destOrd="0" presId="urn:microsoft.com/office/officeart/2005/8/layout/equation2"/>
    <dgm:cxn modelId="{CB493D8A-A2AF-4AB0-8DA5-703419ED81E0}" srcId="{B67965ED-E2B4-4AE1-ABC4-D40242574C7B}" destId="{8A653983-90A2-4BB1-B83A-9A39289DE797}" srcOrd="2" destOrd="0" parTransId="{ADC22E3F-538D-4472-9F0B-666CC2750D68}" sibTransId="{3EE870D0-E192-44E6-AF81-50FF3772AAF9}"/>
    <dgm:cxn modelId="{781F3AA7-6E64-4B25-833E-0CAE48C8A165}" type="presOf" srcId="{4A77186D-C7C6-4255-B490-82028B606037}" destId="{56ACCE2F-4098-4D55-9394-3653CEF1B804}" srcOrd="0" destOrd="0" presId="urn:microsoft.com/office/officeart/2005/8/layout/equation2"/>
    <dgm:cxn modelId="{F5C79AFF-57B9-4927-B47A-A766380B001C}" srcId="{B67965ED-E2B4-4AE1-ABC4-D40242574C7B}" destId="{5CF69858-2442-4573-BF8D-0A9DDC77D9BA}" srcOrd="1" destOrd="0" parTransId="{F2DCDCCA-CA3E-4775-81B1-785E1AE06707}" sibTransId="{7B08FB68-3747-4457-BC6D-5DFC3A7F62B3}"/>
    <dgm:cxn modelId="{488BACF0-4E3B-4CB5-9233-79A9E9371D21}" type="presParOf" srcId="{09B88538-AC68-4C7E-853E-49E48CDF3BA1}" destId="{2F585AEF-0852-4879-9BA2-F551E1F05A36}" srcOrd="0" destOrd="0" presId="urn:microsoft.com/office/officeart/2005/8/layout/equation2"/>
    <dgm:cxn modelId="{7FECCFA8-FF25-4D1A-AA98-BDC6D8C6D146}" type="presParOf" srcId="{2F585AEF-0852-4879-9BA2-F551E1F05A36}" destId="{0D6B2831-8936-47C9-B883-D6A077461199}" srcOrd="0" destOrd="0" presId="urn:microsoft.com/office/officeart/2005/8/layout/equation2"/>
    <dgm:cxn modelId="{73FE8BBB-EB96-47F9-BC3D-81030218E7CD}" type="presParOf" srcId="{2F585AEF-0852-4879-9BA2-F551E1F05A36}" destId="{D2E95C78-53AD-4CD4-B1E0-A891FD60C732}" srcOrd="1" destOrd="0" presId="urn:microsoft.com/office/officeart/2005/8/layout/equation2"/>
    <dgm:cxn modelId="{AB3E3480-447D-4AB2-A786-D04F46FD46CD}" type="presParOf" srcId="{2F585AEF-0852-4879-9BA2-F551E1F05A36}" destId="{56ACCE2F-4098-4D55-9394-3653CEF1B804}" srcOrd="2" destOrd="0" presId="urn:microsoft.com/office/officeart/2005/8/layout/equation2"/>
    <dgm:cxn modelId="{57861385-0C73-434D-B866-D18FC0637BA5}" type="presParOf" srcId="{2F585AEF-0852-4879-9BA2-F551E1F05A36}" destId="{CBA9A118-174C-4206-AD22-AB4AB79B25BA}" srcOrd="3" destOrd="0" presId="urn:microsoft.com/office/officeart/2005/8/layout/equation2"/>
    <dgm:cxn modelId="{C24C6418-ECE3-40FF-BDA6-822508D70356}" type="presParOf" srcId="{2F585AEF-0852-4879-9BA2-F551E1F05A36}" destId="{B9FA06D0-373A-4AAF-B6C3-21CC82ABD4EB}" srcOrd="4" destOrd="0" presId="urn:microsoft.com/office/officeart/2005/8/layout/equation2"/>
    <dgm:cxn modelId="{78F8D3C6-EC08-4F22-A42C-1818CADBFDB3}" type="presParOf" srcId="{09B88538-AC68-4C7E-853E-49E48CDF3BA1}" destId="{4F34A96A-832C-4144-9C56-0E4791FDC3E6}" srcOrd="1" destOrd="0" presId="urn:microsoft.com/office/officeart/2005/8/layout/equation2"/>
    <dgm:cxn modelId="{69A1C4C7-9792-4B72-990D-FBCD0F29E3DE}" type="presParOf" srcId="{4F34A96A-832C-4144-9C56-0E4791FDC3E6}" destId="{CE2FF570-B420-44AC-B5AE-DE43A490FE8C}" srcOrd="0" destOrd="0" presId="urn:microsoft.com/office/officeart/2005/8/layout/equation2"/>
    <dgm:cxn modelId="{6C5F16CD-568C-4D4E-B801-7D769D589B1E}" type="presParOf" srcId="{09B88538-AC68-4C7E-853E-49E48CDF3BA1}" destId="{88F4C9EE-257E-49D0-8FAC-87F205CD0C52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91E351A-2951-4056-8A99-395802C5E5A0}" type="doc">
      <dgm:prSet loTypeId="urn:microsoft.com/office/officeart/2005/8/layout/vProcess5" loCatId="process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C036F29C-02CA-4678-A004-150F28D5603F}">
      <dgm:prSet phldrT="[Texto]"/>
      <dgm:spPr/>
      <dgm:t>
        <a:bodyPr/>
        <a:lstStyle/>
        <a:p>
          <a:r>
            <a:rPr lang="pt-BR" dirty="0"/>
            <a:t>Vantagem Competitiva</a:t>
          </a:r>
        </a:p>
      </dgm:t>
    </dgm:pt>
    <dgm:pt modelId="{FE6A9083-7918-4B71-9BE7-A65B331AD88D}" type="parTrans" cxnId="{B6F0B7AB-45A0-4995-8E5B-574B2D1FC958}">
      <dgm:prSet/>
      <dgm:spPr/>
      <dgm:t>
        <a:bodyPr/>
        <a:lstStyle/>
        <a:p>
          <a:endParaRPr lang="pt-BR"/>
        </a:p>
      </dgm:t>
    </dgm:pt>
    <dgm:pt modelId="{E9F888B7-82FA-422F-A29D-87A715C0FF33}" type="sibTrans" cxnId="{B6F0B7AB-45A0-4995-8E5B-574B2D1FC958}">
      <dgm:prSet/>
      <dgm:spPr/>
      <dgm:t>
        <a:bodyPr/>
        <a:lstStyle/>
        <a:p>
          <a:endParaRPr lang="pt-BR"/>
        </a:p>
      </dgm:t>
    </dgm:pt>
    <dgm:pt modelId="{25ACE2B7-B7CC-4C00-96F4-3376E9285309}">
      <dgm:prSet phldrT="[Texto]"/>
      <dgm:spPr/>
      <dgm:t>
        <a:bodyPr/>
        <a:lstStyle/>
        <a:p>
          <a:r>
            <a:rPr lang="pt-BR" dirty="0"/>
            <a:t>Melhoria</a:t>
          </a:r>
          <a:r>
            <a:rPr lang="pt-BR" baseline="0" dirty="0"/>
            <a:t> Contínua</a:t>
          </a:r>
          <a:endParaRPr lang="pt-BR" dirty="0"/>
        </a:p>
      </dgm:t>
    </dgm:pt>
    <dgm:pt modelId="{18BE16C4-C01F-48C2-8188-85D1C0DCADA5}" type="parTrans" cxnId="{43BF294B-A5C6-46D3-B180-4F8564534B08}">
      <dgm:prSet/>
      <dgm:spPr/>
      <dgm:t>
        <a:bodyPr/>
        <a:lstStyle/>
        <a:p>
          <a:endParaRPr lang="pt-BR"/>
        </a:p>
      </dgm:t>
    </dgm:pt>
    <dgm:pt modelId="{524B9B2F-BD54-4B4E-B439-1328C5060CF1}" type="sibTrans" cxnId="{43BF294B-A5C6-46D3-B180-4F8564534B08}">
      <dgm:prSet/>
      <dgm:spPr/>
      <dgm:t>
        <a:bodyPr/>
        <a:lstStyle/>
        <a:p>
          <a:endParaRPr lang="pt-BR"/>
        </a:p>
      </dgm:t>
    </dgm:pt>
    <dgm:pt modelId="{B33B640B-F54C-4ABA-B651-30EDCC6F2E05}">
      <dgm:prSet phldrT="[Texto]"/>
      <dgm:spPr/>
      <dgm:t>
        <a:bodyPr/>
        <a:lstStyle/>
        <a:p>
          <a:r>
            <a:rPr lang="pt-BR" dirty="0"/>
            <a:t>Equilíbrio entre desenvolvimento econômico e meio ambiente</a:t>
          </a:r>
        </a:p>
      </dgm:t>
    </dgm:pt>
    <dgm:pt modelId="{7A2C4661-8FD4-4EB0-87C6-FFB44EDF2E67}" type="parTrans" cxnId="{0FE36DD3-B7E3-4995-A74D-8BB03658E463}">
      <dgm:prSet/>
      <dgm:spPr/>
      <dgm:t>
        <a:bodyPr/>
        <a:lstStyle/>
        <a:p>
          <a:endParaRPr lang="pt-BR"/>
        </a:p>
      </dgm:t>
    </dgm:pt>
    <dgm:pt modelId="{E81C0BBC-EFB2-4212-9A9A-D3B33F83FF2A}" type="sibTrans" cxnId="{0FE36DD3-B7E3-4995-A74D-8BB03658E463}">
      <dgm:prSet/>
      <dgm:spPr/>
      <dgm:t>
        <a:bodyPr/>
        <a:lstStyle/>
        <a:p>
          <a:endParaRPr lang="pt-BR"/>
        </a:p>
      </dgm:t>
    </dgm:pt>
    <dgm:pt modelId="{83FCAEFF-60F1-403F-B5E5-267351587832}" type="pres">
      <dgm:prSet presAssocID="{E91E351A-2951-4056-8A99-395802C5E5A0}" presName="outerComposite" presStyleCnt="0">
        <dgm:presLayoutVars>
          <dgm:chMax val="5"/>
          <dgm:dir/>
          <dgm:resizeHandles val="exact"/>
        </dgm:presLayoutVars>
      </dgm:prSet>
      <dgm:spPr/>
    </dgm:pt>
    <dgm:pt modelId="{22F90CA5-7E0E-45EC-966B-5F9DA801947A}" type="pres">
      <dgm:prSet presAssocID="{E91E351A-2951-4056-8A99-395802C5E5A0}" presName="dummyMaxCanvas" presStyleCnt="0">
        <dgm:presLayoutVars/>
      </dgm:prSet>
      <dgm:spPr/>
    </dgm:pt>
    <dgm:pt modelId="{DD6B74EC-35CC-4EB2-BC3C-C709C8A9362E}" type="pres">
      <dgm:prSet presAssocID="{E91E351A-2951-4056-8A99-395802C5E5A0}" presName="ThreeNodes_1" presStyleLbl="node1" presStyleIdx="0" presStyleCnt="3">
        <dgm:presLayoutVars>
          <dgm:bulletEnabled val="1"/>
        </dgm:presLayoutVars>
      </dgm:prSet>
      <dgm:spPr/>
    </dgm:pt>
    <dgm:pt modelId="{65E4C421-15B7-4D62-9745-75FF93C4F210}" type="pres">
      <dgm:prSet presAssocID="{E91E351A-2951-4056-8A99-395802C5E5A0}" presName="ThreeNodes_2" presStyleLbl="node1" presStyleIdx="1" presStyleCnt="3">
        <dgm:presLayoutVars>
          <dgm:bulletEnabled val="1"/>
        </dgm:presLayoutVars>
      </dgm:prSet>
      <dgm:spPr/>
    </dgm:pt>
    <dgm:pt modelId="{3C975309-5D2A-4B38-8FE5-EC920EEC9E9F}" type="pres">
      <dgm:prSet presAssocID="{E91E351A-2951-4056-8A99-395802C5E5A0}" presName="ThreeNodes_3" presStyleLbl="node1" presStyleIdx="2" presStyleCnt="3">
        <dgm:presLayoutVars>
          <dgm:bulletEnabled val="1"/>
        </dgm:presLayoutVars>
      </dgm:prSet>
      <dgm:spPr/>
    </dgm:pt>
    <dgm:pt modelId="{842B96BA-3097-4B3F-9B33-4DC46B6051F6}" type="pres">
      <dgm:prSet presAssocID="{E91E351A-2951-4056-8A99-395802C5E5A0}" presName="ThreeConn_1-2" presStyleLbl="fgAccFollowNode1" presStyleIdx="0" presStyleCnt="2" custScaleX="54606" custScaleY="88416">
        <dgm:presLayoutVars>
          <dgm:bulletEnabled val="1"/>
        </dgm:presLayoutVars>
      </dgm:prSet>
      <dgm:spPr/>
    </dgm:pt>
    <dgm:pt modelId="{317BB64C-19DE-442E-B658-2B602A787CF5}" type="pres">
      <dgm:prSet presAssocID="{E91E351A-2951-4056-8A99-395802C5E5A0}" presName="ThreeConn_2-3" presStyleLbl="fgAccFollowNode1" presStyleIdx="1" presStyleCnt="2" custScaleX="54485" custScaleY="88363">
        <dgm:presLayoutVars>
          <dgm:bulletEnabled val="1"/>
        </dgm:presLayoutVars>
      </dgm:prSet>
      <dgm:spPr/>
    </dgm:pt>
    <dgm:pt modelId="{B44CD79E-0733-4AA3-86CC-60B5E1B09C4C}" type="pres">
      <dgm:prSet presAssocID="{E91E351A-2951-4056-8A99-395802C5E5A0}" presName="ThreeNodes_1_text" presStyleLbl="node1" presStyleIdx="2" presStyleCnt="3">
        <dgm:presLayoutVars>
          <dgm:bulletEnabled val="1"/>
        </dgm:presLayoutVars>
      </dgm:prSet>
      <dgm:spPr/>
    </dgm:pt>
    <dgm:pt modelId="{0CA7D22E-D7A3-466D-B590-0F7158E047AF}" type="pres">
      <dgm:prSet presAssocID="{E91E351A-2951-4056-8A99-395802C5E5A0}" presName="ThreeNodes_2_text" presStyleLbl="node1" presStyleIdx="2" presStyleCnt="3">
        <dgm:presLayoutVars>
          <dgm:bulletEnabled val="1"/>
        </dgm:presLayoutVars>
      </dgm:prSet>
      <dgm:spPr/>
    </dgm:pt>
    <dgm:pt modelId="{5E75C735-80E1-4312-91CA-26917FE68269}" type="pres">
      <dgm:prSet presAssocID="{E91E351A-2951-4056-8A99-395802C5E5A0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9FD32B04-1610-4EFD-B137-0AC14E99056A}" type="presOf" srcId="{C036F29C-02CA-4678-A004-150F28D5603F}" destId="{DD6B74EC-35CC-4EB2-BC3C-C709C8A9362E}" srcOrd="0" destOrd="0" presId="urn:microsoft.com/office/officeart/2005/8/layout/vProcess5"/>
    <dgm:cxn modelId="{07ADC12E-A53F-42FF-9602-436C4559BD41}" type="presOf" srcId="{C036F29C-02CA-4678-A004-150F28D5603F}" destId="{B44CD79E-0733-4AA3-86CC-60B5E1B09C4C}" srcOrd="1" destOrd="0" presId="urn:microsoft.com/office/officeart/2005/8/layout/vProcess5"/>
    <dgm:cxn modelId="{E3794130-42C4-428B-B356-5DBBB192CE4F}" type="presOf" srcId="{B33B640B-F54C-4ABA-B651-30EDCC6F2E05}" destId="{5E75C735-80E1-4312-91CA-26917FE68269}" srcOrd="1" destOrd="0" presId="urn:microsoft.com/office/officeart/2005/8/layout/vProcess5"/>
    <dgm:cxn modelId="{BA1FEA5D-D8F3-4767-A808-C20BACA30E63}" type="presOf" srcId="{E91E351A-2951-4056-8A99-395802C5E5A0}" destId="{83FCAEFF-60F1-403F-B5E5-267351587832}" srcOrd="0" destOrd="0" presId="urn:microsoft.com/office/officeart/2005/8/layout/vProcess5"/>
    <dgm:cxn modelId="{B3FC2A65-3E82-4934-B3C5-FFA3580FB63C}" type="presOf" srcId="{25ACE2B7-B7CC-4C00-96F4-3376E9285309}" destId="{0CA7D22E-D7A3-466D-B590-0F7158E047AF}" srcOrd="1" destOrd="0" presId="urn:microsoft.com/office/officeart/2005/8/layout/vProcess5"/>
    <dgm:cxn modelId="{43BF294B-A5C6-46D3-B180-4F8564534B08}" srcId="{E91E351A-2951-4056-8A99-395802C5E5A0}" destId="{25ACE2B7-B7CC-4C00-96F4-3376E9285309}" srcOrd="1" destOrd="0" parTransId="{18BE16C4-C01F-48C2-8188-85D1C0DCADA5}" sibTransId="{524B9B2F-BD54-4B4E-B439-1328C5060CF1}"/>
    <dgm:cxn modelId="{E0634798-336E-4608-8B32-0D231870F32A}" type="presOf" srcId="{524B9B2F-BD54-4B4E-B439-1328C5060CF1}" destId="{317BB64C-19DE-442E-B658-2B602A787CF5}" srcOrd="0" destOrd="0" presId="urn:microsoft.com/office/officeart/2005/8/layout/vProcess5"/>
    <dgm:cxn modelId="{B6F0B7AB-45A0-4995-8E5B-574B2D1FC958}" srcId="{E91E351A-2951-4056-8A99-395802C5E5A0}" destId="{C036F29C-02CA-4678-A004-150F28D5603F}" srcOrd="0" destOrd="0" parTransId="{FE6A9083-7918-4B71-9BE7-A65B331AD88D}" sibTransId="{E9F888B7-82FA-422F-A29D-87A715C0FF33}"/>
    <dgm:cxn modelId="{12CF91C4-B43F-4328-ACE5-175FE3129ED4}" type="presOf" srcId="{B33B640B-F54C-4ABA-B651-30EDCC6F2E05}" destId="{3C975309-5D2A-4B38-8FE5-EC920EEC9E9F}" srcOrd="0" destOrd="0" presId="urn:microsoft.com/office/officeart/2005/8/layout/vProcess5"/>
    <dgm:cxn modelId="{40CAAECE-06B3-4733-8759-B39A52933031}" type="presOf" srcId="{E9F888B7-82FA-422F-A29D-87A715C0FF33}" destId="{842B96BA-3097-4B3F-9B33-4DC46B6051F6}" srcOrd="0" destOrd="0" presId="urn:microsoft.com/office/officeart/2005/8/layout/vProcess5"/>
    <dgm:cxn modelId="{0FE36DD3-B7E3-4995-A74D-8BB03658E463}" srcId="{E91E351A-2951-4056-8A99-395802C5E5A0}" destId="{B33B640B-F54C-4ABA-B651-30EDCC6F2E05}" srcOrd="2" destOrd="0" parTransId="{7A2C4661-8FD4-4EB0-87C6-FFB44EDF2E67}" sibTransId="{E81C0BBC-EFB2-4212-9A9A-D3B33F83FF2A}"/>
    <dgm:cxn modelId="{FCD608D7-0902-46F0-8610-7CACA974CD97}" type="presOf" srcId="{25ACE2B7-B7CC-4C00-96F4-3376E9285309}" destId="{65E4C421-15B7-4D62-9745-75FF93C4F210}" srcOrd="0" destOrd="0" presId="urn:microsoft.com/office/officeart/2005/8/layout/vProcess5"/>
    <dgm:cxn modelId="{374551FD-63C6-4521-B966-B954B81C024F}" type="presParOf" srcId="{83FCAEFF-60F1-403F-B5E5-267351587832}" destId="{22F90CA5-7E0E-45EC-966B-5F9DA801947A}" srcOrd="0" destOrd="0" presId="urn:microsoft.com/office/officeart/2005/8/layout/vProcess5"/>
    <dgm:cxn modelId="{722A2BA2-A99D-47B0-8B7B-FA937AE0EEFC}" type="presParOf" srcId="{83FCAEFF-60F1-403F-B5E5-267351587832}" destId="{DD6B74EC-35CC-4EB2-BC3C-C709C8A9362E}" srcOrd="1" destOrd="0" presId="urn:microsoft.com/office/officeart/2005/8/layout/vProcess5"/>
    <dgm:cxn modelId="{F977EC27-6D7E-43FF-AFCF-15B0FC128537}" type="presParOf" srcId="{83FCAEFF-60F1-403F-B5E5-267351587832}" destId="{65E4C421-15B7-4D62-9745-75FF93C4F210}" srcOrd="2" destOrd="0" presId="urn:microsoft.com/office/officeart/2005/8/layout/vProcess5"/>
    <dgm:cxn modelId="{057554FB-CC67-4F05-A5AD-333037F0A579}" type="presParOf" srcId="{83FCAEFF-60F1-403F-B5E5-267351587832}" destId="{3C975309-5D2A-4B38-8FE5-EC920EEC9E9F}" srcOrd="3" destOrd="0" presId="urn:microsoft.com/office/officeart/2005/8/layout/vProcess5"/>
    <dgm:cxn modelId="{81722811-E58E-47F1-95E2-9F9D74797501}" type="presParOf" srcId="{83FCAEFF-60F1-403F-B5E5-267351587832}" destId="{842B96BA-3097-4B3F-9B33-4DC46B6051F6}" srcOrd="4" destOrd="0" presId="urn:microsoft.com/office/officeart/2005/8/layout/vProcess5"/>
    <dgm:cxn modelId="{4929F364-AA1E-4C61-B328-BD71E62BA1B3}" type="presParOf" srcId="{83FCAEFF-60F1-403F-B5E5-267351587832}" destId="{317BB64C-19DE-442E-B658-2B602A787CF5}" srcOrd="5" destOrd="0" presId="urn:microsoft.com/office/officeart/2005/8/layout/vProcess5"/>
    <dgm:cxn modelId="{7B3866D3-7A3E-4116-B0D9-8271713B4771}" type="presParOf" srcId="{83FCAEFF-60F1-403F-B5E5-267351587832}" destId="{B44CD79E-0733-4AA3-86CC-60B5E1B09C4C}" srcOrd="6" destOrd="0" presId="urn:microsoft.com/office/officeart/2005/8/layout/vProcess5"/>
    <dgm:cxn modelId="{A5B4993C-5421-42C2-A387-589CF5C03CF7}" type="presParOf" srcId="{83FCAEFF-60F1-403F-B5E5-267351587832}" destId="{0CA7D22E-D7A3-466D-B590-0F7158E047AF}" srcOrd="7" destOrd="0" presId="urn:microsoft.com/office/officeart/2005/8/layout/vProcess5"/>
    <dgm:cxn modelId="{6244160E-7A9C-40DA-A12B-CFC347A9C99A}" type="presParOf" srcId="{83FCAEFF-60F1-403F-B5E5-267351587832}" destId="{5E75C735-80E1-4312-91CA-26917FE6826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9CA136A-4D0D-4507-9247-B9BF0B5A8E3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6345D894-837D-4501-955E-3DA66F53CE96}">
      <dgm:prSet phldrT="[Texto]" custT="1"/>
      <dgm:spPr/>
      <dgm:t>
        <a:bodyPr/>
        <a:lstStyle/>
        <a:p>
          <a:r>
            <a:rPr lang="pt-BR" sz="2400" dirty="0"/>
            <a:t>ISO</a:t>
          </a:r>
        </a:p>
      </dgm:t>
    </dgm:pt>
    <dgm:pt modelId="{8076B113-9F87-4B1A-94D1-F19CA532C24C}" type="parTrans" cxnId="{519C6BED-F1EA-4367-B65D-73B0F8F7C1F6}">
      <dgm:prSet/>
      <dgm:spPr/>
      <dgm:t>
        <a:bodyPr/>
        <a:lstStyle/>
        <a:p>
          <a:endParaRPr lang="pt-BR" sz="1800"/>
        </a:p>
      </dgm:t>
    </dgm:pt>
    <dgm:pt modelId="{B6E35D0A-A78B-455F-BEAB-DF00A964AC77}" type="sibTrans" cxnId="{519C6BED-F1EA-4367-B65D-73B0F8F7C1F6}">
      <dgm:prSet/>
      <dgm:spPr/>
      <dgm:t>
        <a:bodyPr/>
        <a:lstStyle/>
        <a:p>
          <a:endParaRPr lang="pt-BR" sz="1800"/>
        </a:p>
      </dgm:t>
    </dgm:pt>
    <dgm:pt modelId="{5495577A-42C3-4AD5-9C89-8577E860A6F0}">
      <dgm:prSet phldrT="[Texto]" custT="1"/>
      <dgm:spPr/>
      <dgm:t>
        <a:bodyPr/>
        <a:lstStyle/>
        <a:p>
          <a:r>
            <a:rPr lang="pt-BR" sz="2400" dirty="0"/>
            <a:t>Princípio </a:t>
          </a:r>
          <a:r>
            <a:rPr lang="pt-BR" sz="2400" dirty="0" err="1"/>
            <a:t>Bonsucro</a:t>
          </a:r>
          <a:endParaRPr lang="pt-BR" sz="2400" dirty="0"/>
        </a:p>
      </dgm:t>
    </dgm:pt>
    <dgm:pt modelId="{37A46DD9-EADB-4D97-A9B6-35E661086DF1}" type="parTrans" cxnId="{18685BD4-79BF-425A-B4A3-30D834B73BD2}">
      <dgm:prSet/>
      <dgm:spPr/>
      <dgm:t>
        <a:bodyPr/>
        <a:lstStyle/>
        <a:p>
          <a:endParaRPr lang="pt-BR" sz="1800"/>
        </a:p>
      </dgm:t>
    </dgm:pt>
    <dgm:pt modelId="{48480A95-828F-4355-AA38-3FC711F9D33B}" type="sibTrans" cxnId="{18685BD4-79BF-425A-B4A3-30D834B73BD2}">
      <dgm:prSet/>
      <dgm:spPr/>
      <dgm:t>
        <a:bodyPr/>
        <a:lstStyle/>
        <a:p>
          <a:endParaRPr lang="pt-BR" sz="1800"/>
        </a:p>
      </dgm:t>
    </dgm:pt>
    <dgm:pt modelId="{0104D30E-70B7-47B2-A8F8-B8FA36F051EF}">
      <dgm:prSet phldrT="[Texto]" custT="1"/>
      <dgm:spPr/>
      <dgm:t>
        <a:bodyPr/>
        <a:lstStyle/>
        <a:p>
          <a:r>
            <a:rPr lang="pt-BR" sz="2000" dirty="0"/>
            <a:t>Indicadores Contemplados</a:t>
          </a:r>
        </a:p>
      </dgm:t>
    </dgm:pt>
    <dgm:pt modelId="{B4DDAD58-FF52-463A-9888-70FB74D222C3}" type="parTrans" cxnId="{E962BE34-3BE9-4A38-AA1C-CF0136652D14}">
      <dgm:prSet/>
      <dgm:spPr/>
      <dgm:t>
        <a:bodyPr/>
        <a:lstStyle/>
        <a:p>
          <a:endParaRPr lang="pt-BR" sz="1800"/>
        </a:p>
      </dgm:t>
    </dgm:pt>
    <dgm:pt modelId="{8AAE6B13-AF66-4B34-BA07-0C54553B95F7}" type="sibTrans" cxnId="{E962BE34-3BE9-4A38-AA1C-CF0136652D14}">
      <dgm:prSet/>
      <dgm:spPr/>
      <dgm:t>
        <a:bodyPr/>
        <a:lstStyle/>
        <a:p>
          <a:endParaRPr lang="pt-BR" sz="1800"/>
        </a:p>
      </dgm:t>
    </dgm:pt>
    <dgm:pt modelId="{54ADDB72-607B-4968-90D2-E72CD70499DE}" type="pres">
      <dgm:prSet presAssocID="{79CA136A-4D0D-4507-9247-B9BF0B5A8E30}" presName="Name0" presStyleCnt="0">
        <dgm:presLayoutVars>
          <dgm:dir/>
          <dgm:resizeHandles val="exact"/>
        </dgm:presLayoutVars>
      </dgm:prSet>
      <dgm:spPr/>
    </dgm:pt>
    <dgm:pt modelId="{EA041882-ED82-4A31-9DD1-902C7336E3D1}" type="pres">
      <dgm:prSet presAssocID="{6345D894-837D-4501-955E-3DA66F53CE96}" presName="parTxOnly" presStyleLbl="node1" presStyleIdx="0" presStyleCnt="3" custLinFactNeighborX="-40653">
        <dgm:presLayoutVars>
          <dgm:bulletEnabled val="1"/>
        </dgm:presLayoutVars>
      </dgm:prSet>
      <dgm:spPr/>
    </dgm:pt>
    <dgm:pt modelId="{653E2FA8-9713-4423-9757-69B785B43040}" type="pres">
      <dgm:prSet presAssocID="{B6E35D0A-A78B-455F-BEAB-DF00A964AC77}" presName="parSpace" presStyleCnt="0"/>
      <dgm:spPr/>
    </dgm:pt>
    <dgm:pt modelId="{7D0C332A-E304-4EB2-B942-B158A382BC3F}" type="pres">
      <dgm:prSet presAssocID="{5495577A-42C3-4AD5-9C89-8577E860A6F0}" presName="parTxOnly" presStyleLbl="node1" presStyleIdx="1" presStyleCnt="3">
        <dgm:presLayoutVars>
          <dgm:bulletEnabled val="1"/>
        </dgm:presLayoutVars>
      </dgm:prSet>
      <dgm:spPr/>
    </dgm:pt>
    <dgm:pt modelId="{66EC54C3-B51D-4CB4-9B01-9E2E5014D9D3}" type="pres">
      <dgm:prSet presAssocID="{48480A95-828F-4355-AA38-3FC711F9D33B}" presName="parSpace" presStyleCnt="0"/>
      <dgm:spPr/>
    </dgm:pt>
    <dgm:pt modelId="{DEAC6A74-BA6E-4049-A491-B6ADCE8DCB77}" type="pres">
      <dgm:prSet presAssocID="{0104D30E-70B7-47B2-A8F8-B8FA36F051EF}" presName="parTxOnly" presStyleLbl="node1" presStyleIdx="2" presStyleCnt="3" custLinFactNeighborY="952">
        <dgm:presLayoutVars>
          <dgm:bulletEnabled val="1"/>
        </dgm:presLayoutVars>
      </dgm:prSet>
      <dgm:spPr/>
    </dgm:pt>
  </dgm:ptLst>
  <dgm:cxnLst>
    <dgm:cxn modelId="{E962BE34-3BE9-4A38-AA1C-CF0136652D14}" srcId="{79CA136A-4D0D-4507-9247-B9BF0B5A8E30}" destId="{0104D30E-70B7-47B2-A8F8-B8FA36F051EF}" srcOrd="2" destOrd="0" parTransId="{B4DDAD58-FF52-463A-9888-70FB74D222C3}" sibTransId="{8AAE6B13-AF66-4B34-BA07-0C54553B95F7}"/>
    <dgm:cxn modelId="{0F898843-BABD-4257-A108-B5C89B56659C}" type="presOf" srcId="{0104D30E-70B7-47B2-A8F8-B8FA36F051EF}" destId="{DEAC6A74-BA6E-4049-A491-B6ADCE8DCB77}" srcOrd="0" destOrd="0" presId="urn:microsoft.com/office/officeart/2005/8/layout/hChevron3"/>
    <dgm:cxn modelId="{10B4434A-9A87-421E-914F-D197E45F80DF}" type="presOf" srcId="{5495577A-42C3-4AD5-9C89-8577E860A6F0}" destId="{7D0C332A-E304-4EB2-B942-B158A382BC3F}" srcOrd="0" destOrd="0" presId="urn:microsoft.com/office/officeart/2005/8/layout/hChevron3"/>
    <dgm:cxn modelId="{B37CA474-FF3C-4675-8B4F-385FF7D77700}" type="presOf" srcId="{79CA136A-4D0D-4507-9247-B9BF0B5A8E30}" destId="{54ADDB72-607B-4968-90D2-E72CD70499DE}" srcOrd="0" destOrd="0" presId="urn:microsoft.com/office/officeart/2005/8/layout/hChevron3"/>
    <dgm:cxn modelId="{25002ECB-DDD4-4AD4-A06B-074ADB29038E}" type="presOf" srcId="{6345D894-837D-4501-955E-3DA66F53CE96}" destId="{EA041882-ED82-4A31-9DD1-902C7336E3D1}" srcOrd="0" destOrd="0" presId="urn:microsoft.com/office/officeart/2005/8/layout/hChevron3"/>
    <dgm:cxn modelId="{18685BD4-79BF-425A-B4A3-30D834B73BD2}" srcId="{79CA136A-4D0D-4507-9247-B9BF0B5A8E30}" destId="{5495577A-42C3-4AD5-9C89-8577E860A6F0}" srcOrd="1" destOrd="0" parTransId="{37A46DD9-EADB-4D97-A9B6-35E661086DF1}" sibTransId="{48480A95-828F-4355-AA38-3FC711F9D33B}"/>
    <dgm:cxn modelId="{519C6BED-F1EA-4367-B65D-73B0F8F7C1F6}" srcId="{79CA136A-4D0D-4507-9247-B9BF0B5A8E30}" destId="{6345D894-837D-4501-955E-3DA66F53CE96}" srcOrd="0" destOrd="0" parTransId="{8076B113-9F87-4B1A-94D1-F19CA532C24C}" sibTransId="{B6E35D0A-A78B-455F-BEAB-DF00A964AC77}"/>
    <dgm:cxn modelId="{947F35BB-D443-41A0-9D87-55665C6CAD8C}" type="presParOf" srcId="{54ADDB72-607B-4968-90D2-E72CD70499DE}" destId="{EA041882-ED82-4A31-9DD1-902C7336E3D1}" srcOrd="0" destOrd="0" presId="urn:microsoft.com/office/officeart/2005/8/layout/hChevron3"/>
    <dgm:cxn modelId="{BBEBF34F-9A00-42C5-B83C-3A798C21BB4D}" type="presParOf" srcId="{54ADDB72-607B-4968-90D2-E72CD70499DE}" destId="{653E2FA8-9713-4423-9757-69B785B43040}" srcOrd="1" destOrd="0" presId="urn:microsoft.com/office/officeart/2005/8/layout/hChevron3"/>
    <dgm:cxn modelId="{E6F47C9D-CAFC-4CEF-A6B9-F17C60A3E4C2}" type="presParOf" srcId="{54ADDB72-607B-4968-90D2-E72CD70499DE}" destId="{7D0C332A-E304-4EB2-B942-B158A382BC3F}" srcOrd="2" destOrd="0" presId="urn:microsoft.com/office/officeart/2005/8/layout/hChevron3"/>
    <dgm:cxn modelId="{2E05965D-EAAD-44B0-B079-BA403CD0D5EB}" type="presParOf" srcId="{54ADDB72-607B-4968-90D2-E72CD70499DE}" destId="{66EC54C3-B51D-4CB4-9B01-9E2E5014D9D3}" srcOrd="3" destOrd="0" presId="urn:microsoft.com/office/officeart/2005/8/layout/hChevron3"/>
    <dgm:cxn modelId="{22631B4A-DB13-4635-8F9A-F3AC5BED3296}" type="presParOf" srcId="{54ADDB72-607B-4968-90D2-E72CD70499DE}" destId="{DEAC6A74-BA6E-4049-A491-B6ADCE8DCB77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9CA136A-4D0D-4507-9247-B9BF0B5A8E3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6345D894-837D-4501-955E-3DA66F53CE96}">
      <dgm:prSet phldrT="[Texto]" custT="1"/>
      <dgm:spPr/>
      <dgm:t>
        <a:bodyPr/>
        <a:lstStyle/>
        <a:p>
          <a:r>
            <a:rPr lang="pt-BR" sz="2400" dirty="0"/>
            <a:t>9001</a:t>
          </a:r>
        </a:p>
      </dgm:t>
    </dgm:pt>
    <dgm:pt modelId="{8076B113-9F87-4B1A-94D1-F19CA532C24C}" type="parTrans" cxnId="{519C6BED-F1EA-4367-B65D-73B0F8F7C1F6}">
      <dgm:prSet/>
      <dgm:spPr/>
      <dgm:t>
        <a:bodyPr/>
        <a:lstStyle/>
        <a:p>
          <a:endParaRPr lang="pt-BR" sz="1800"/>
        </a:p>
      </dgm:t>
    </dgm:pt>
    <dgm:pt modelId="{B6E35D0A-A78B-455F-BEAB-DF00A964AC77}" type="sibTrans" cxnId="{519C6BED-F1EA-4367-B65D-73B0F8F7C1F6}">
      <dgm:prSet/>
      <dgm:spPr/>
      <dgm:t>
        <a:bodyPr/>
        <a:lstStyle/>
        <a:p>
          <a:endParaRPr lang="pt-BR" sz="1800"/>
        </a:p>
      </dgm:t>
    </dgm:pt>
    <dgm:pt modelId="{5495577A-42C3-4AD5-9C89-8577E860A6F0}">
      <dgm:prSet phldrT="[Texto]" custT="1"/>
      <dgm:spPr/>
      <dgm:t>
        <a:bodyPr/>
        <a:lstStyle/>
        <a:p>
          <a:r>
            <a:rPr lang="pt-BR" sz="2400" dirty="0"/>
            <a:t>Todos</a:t>
          </a:r>
        </a:p>
      </dgm:t>
    </dgm:pt>
    <dgm:pt modelId="{37A46DD9-EADB-4D97-A9B6-35E661086DF1}" type="parTrans" cxnId="{18685BD4-79BF-425A-B4A3-30D834B73BD2}">
      <dgm:prSet/>
      <dgm:spPr/>
      <dgm:t>
        <a:bodyPr/>
        <a:lstStyle/>
        <a:p>
          <a:endParaRPr lang="pt-BR" sz="1800"/>
        </a:p>
      </dgm:t>
    </dgm:pt>
    <dgm:pt modelId="{48480A95-828F-4355-AA38-3FC711F9D33B}" type="sibTrans" cxnId="{18685BD4-79BF-425A-B4A3-30D834B73BD2}">
      <dgm:prSet/>
      <dgm:spPr/>
      <dgm:t>
        <a:bodyPr/>
        <a:lstStyle/>
        <a:p>
          <a:endParaRPr lang="pt-BR" sz="1800"/>
        </a:p>
      </dgm:t>
    </dgm:pt>
    <dgm:pt modelId="{0104D30E-70B7-47B2-A8F8-B8FA36F051EF}">
      <dgm:prSet phldrT="[Texto]" custT="1"/>
      <dgm:spPr/>
      <dgm:t>
        <a:bodyPr/>
        <a:lstStyle/>
        <a:p>
          <a:r>
            <a:rPr lang="pt-BR" sz="3600" dirty="0"/>
            <a:t>56</a:t>
          </a:r>
        </a:p>
      </dgm:t>
    </dgm:pt>
    <dgm:pt modelId="{B4DDAD58-FF52-463A-9888-70FB74D222C3}" type="parTrans" cxnId="{E962BE34-3BE9-4A38-AA1C-CF0136652D14}">
      <dgm:prSet/>
      <dgm:spPr/>
      <dgm:t>
        <a:bodyPr/>
        <a:lstStyle/>
        <a:p>
          <a:endParaRPr lang="pt-BR" sz="1800"/>
        </a:p>
      </dgm:t>
    </dgm:pt>
    <dgm:pt modelId="{8AAE6B13-AF66-4B34-BA07-0C54553B95F7}" type="sibTrans" cxnId="{E962BE34-3BE9-4A38-AA1C-CF0136652D14}">
      <dgm:prSet/>
      <dgm:spPr/>
      <dgm:t>
        <a:bodyPr/>
        <a:lstStyle/>
        <a:p>
          <a:endParaRPr lang="pt-BR" sz="1800"/>
        </a:p>
      </dgm:t>
    </dgm:pt>
    <dgm:pt modelId="{54ADDB72-607B-4968-90D2-E72CD70499DE}" type="pres">
      <dgm:prSet presAssocID="{79CA136A-4D0D-4507-9247-B9BF0B5A8E30}" presName="Name0" presStyleCnt="0">
        <dgm:presLayoutVars>
          <dgm:dir/>
          <dgm:resizeHandles val="exact"/>
        </dgm:presLayoutVars>
      </dgm:prSet>
      <dgm:spPr/>
    </dgm:pt>
    <dgm:pt modelId="{EA041882-ED82-4A31-9DD1-902C7336E3D1}" type="pres">
      <dgm:prSet presAssocID="{6345D894-837D-4501-955E-3DA66F53CE96}" presName="parTxOnly" presStyleLbl="node1" presStyleIdx="0" presStyleCnt="3" custLinFactNeighborX="-40653">
        <dgm:presLayoutVars>
          <dgm:bulletEnabled val="1"/>
        </dgm:presLayoutVars>
      </dgm:prSet>
      <dgm:spPr/>
    </dgm:pt>
    <dgm:pt modelId="{653E2FA8-9713-4423-9757-69B785B43040}" type="pres">
      <dgm:prSet presAssocID="{B6E35D0A-A78B-455F-BEAB-DF00A964AC77}" presName="parSpace" presStyleCnt="0"/>
      <dgm:spPr/>
    </dgm:pt>
    <dgm:pt modelId="{7D0C332A-E304-4EB2-B942-B158A382BC3F}" type="pres">
      <dgm:prSet presAssocID="{5495577A-42C3-4AD5-9C89-8577E860A6F0}" presName="parTxOnly" presStyleLbl="node1" presStyleIdx="1" presStyleCnt="3">
        <dgm:presLayoutVars>
          <dgm:bulletEnabled val="1"/>
        </dgm:presLayoutVars>
      </dgm:prSet>
      <dgm:spPr/>
    </dgm:pt>
    <dgm:pt modelId="{66EC54C3-B51D-4CB4-9B01-9E2E5014D9D3}" type="pres">
      <dgm:prSet presAssocID="{48480A95-828F-4355-AA38-3FC711F9D33B}" presName="parSpace" presStyleCnt="0"/>
      <dgm:spPr/>
    </dgm:pt>
    <dgm:pt modelId="{DEAC6A74-BA6E-4049-A491-B6ADCE8DCB77}" type="pres">
      <dgm:prSet presAssocID="{0104D30E-70B7-47B2-A8F8-B8FA36F051EF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E962BE34-3BE9-4A38-AA1C-CF0136652D14}" srcId="{79CA136A-4D0D-4507-9247-B9BF0B5A8E30}" destId="{0104D30E-70B7-47B2-A8F8-B8FA36F051EF}" srcOrd="2" destOrd="0" parTransId="{B4DDAD58-FF52-463A-9888-70FB74D222C3}" sibTransId="{8AAE6B13-AF66-4B34-BA07-0C54553B95F7}"/>
    <dgm:cxn modelId="{0F898843-BABD-4257-A108-B5C89B56659C}" type="presOf" srcId="{0104D30E-70B7-47B2-A8F8-B8FA36F051EF}" destId="{DEAC6A74-BA6E-4049-A491-B6ADCE8DCB77}" srcOrd="0" destOrd="0" presId="urn:microsoft.com/office/officeart/2005/8/layout/hChevron3"/>
    <dgm:cxn modelId="{10B4434A-9A87-421E-914F-D197E45F80DF}" type="presOf" srcId="{5495577A-42C3-4AD5-9C89-8577E860A6F0}" destId="{7D0C332A-E304-4EB2-B942-B158A382BC3F}" srcOrd="0" destOrd="0" presId="urn:microsoft.com/office/officeart/2005/8/layout/hChevron3"/>
    <dgm:cxn modelId="{B37CA474-FF3C-4675-8B4F-385FF7D77700}" type="presOf" srcId="{79CA136A-4D0D-4507-9247-B9BF0B5A8E30}" destId="{54ADDB72-607B-4968-90D2-E72CD70499DE}" srcOrd="0" destOrd="0" presId="urn:microsoft.com/office/officeart/2005/8/layout/hChevron3"/>
    <dgm:cxn modelId="{25002ECB-DDD4-4AD4-A06B-074ADB29038E}" type="presOf" srcId="{6345D894-837D-4501-955E-3DA66F53CE96}" destId="{EA041882-ED82-4A31-9DD1-902C7336E3D1}" srcOrd="0" destOrd="0" presId="urn:microsoft.com/office/officeart/2005/8/layout/hChevron3"/>
    <dgm:cxn modelId="{18685BD4-79BF-425A-B4A3-30D834B73BD2}" srcId="{79CA136A-4D0D-4507-9247-B9BF0B5A8E30}" destId="{5495577A-42C3-4AD5-9C89-8577E860A6F0}" srcOrd="1" destOrd="0" parTransId="{37A46DD9-EADB-4D97-A9B6-35E661086DF1}" sibTransId="{48480A95-828F-4355-AA38-3FC711F9D33B}"/>
    <dgm:cxn modelId="{519C6BED-F1EA-4367-B65D-73B0F8F7C1F6}" srcId="{79CA136A-4D0D-4507-9247-B9BF0B5A8E30}" destId="{6345D894-837D-4501-955E-3DA66F53CE96}" srcOrd="0" destOrd="0" parTransId="{8076B113-9F87-4B1A-94D1-F19CA532C24C}" sibTransId="{B6E35D0A-A78B-455F-BEAB-DF00A964AC77}"/>
    <dgm:cxn modelId="{947F35BB-D443-41A0-9D87-55665C6CAD8C}" type="presParOf" srcId="{54ADDB72-607B-4968-90D2-E72CD70499DE}" destId="{EA041882-ED82-4A31-9DD1-902C7336E3D1}" srcOrd="0" destOrd="0" presId="urn:microsoft.com/office/officeart/2005/8/layout/hChevron3"/>
    <dgm:cxn modelId="{BBEBF34F-9A00-42C5-B83C-3A798C21BB4D}" type="presParOf" srcId="{54ADDB72-607B-4968-90D2-E72CD70499DE}" destId="{653E2FA8-9713-4423-9757-69B785B43040}" srcOrd="1" destOrd="0" presId="urn:microsoft.com/office/officeart/2005/8/layout/hChevron3"/>
    <dgm:cxn modelId="{E6F47C9D-CAFC-4CEF-A6B9-F17C60A3E4C2}" type="presParOf" srcId="{54ADDB72-607B-4968-90D2-E72CD70499DE}" destId="{7D0C332A-E304-4EB2-B942-B158A382BC3F}" srcOrd="2" destOrd="0" presId="urn:microsoft.com/office/officeart/2005/8/layout/hChevron3"/>
    <dgm:cxn modelId="{2E05965D-EAAD-44B0-B079-BA403CD0D5EB}" type="presParOf" srcId="{54ADDB72-607B-4968-90D2-E72CD70499DE}" destId="{66EC54C3-B51D-4CB4-9B01-9E2E5014D9D3}" srcOrd="3" destOrd="0" presId="urn:microsoft.com/office/officeart/2005/8/layout/hChevron3"/>
    <dgm:cxn modelId="{22631B4A-DB13-4635-8F9A-F3AC5BED3296}" type="presParOf" srcId="{54ADDB72-607B-4968-90D2-E72CD70499DE}" destId="{DEAC6A74-BA6E-4049-A491-B6ADCE8DCB77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9CA136A-4D0D-4507-9247-B9BF0B5A8E3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6345D894-837D-4501-955E-3DA66F53CE96}">
      <dgm:prSet phldrT="[Texto]" custT="1"/>
      <dgm:spPr/>
      <dgm:t>
        <a:bodyPr/>
        <a:lstStyle/>
        <a:p>
          <a:r>
            <a:rPr lang="pt-BR" sz="2400" dirty="0"/>
            <a:t>14001</a:t>
          </a:r>
        </a:p>
      </dgm:t>
    </dgm:pt>
    <dgm:pt modelId="{8076B113-9F87-4B1A-94D1-F19CA532C24C}" type="parTrans" cxnId="{519C6BED-F1EA-4367-B65D-73B0F8F7C1F6}">
      <dgm:prSet/>
      <dgm:spPr/>
      <dgm:t>
        <a:bodyPr/>
        <a:lstStyle/>
        <a:p>
          <a:endParaRPr lang="pt-BR" sz="1800"/>
        </a:p>
      </dgm:t>
    </dgm:pt>
    <dgm:pt modelId="{B6E35D0A-A78B-455F-BEAB-DF00A964AC77}" type="sibTrans" cxnId="{519C6BED-F1EA-4367-B65D-73B0F8F7C1F6}">
      <dgm:prSet/>
      <dgm:spPr/>
      <dgm:t>
        <a:bodyPr/>
        <a:lstStyle/>
        <a:p>
          <a:endParaRPr lang="pt-BR" sz="1800"/>
        </a:p>
      </dgm:t>
    </dgm:pt>
    <dgm:pt modelId="{5495577A-42C3-4AD5-9C89-8577E860A6F0}">
      <dgm:prSet phldrT="[Texto]" custT="1"/>
      <dgm:spPr/>
      <dgm:t>
        <a:bodyPr/>
        <a:lstStyle/>
        <a:p>
          <a:r>
            <a:rPr lang="pt-BR" sz="2400" dirty="0"/>
            <a:t>Princípio 4</a:t>
          </a:r>
        </a:p>
      </dgm:t>
    </dgm:pt>
    <dgm:pt modelId="{37A46DD9-EADB-4D97-A9B6-35E661086DF1}" type="parTrans" cxnId="{18685BD4-79BF-425A-B4A3-30D834B73BD2}">
      <dgm:prSet/>
      <dgm:spPr/>
      <dgm:t>
        <a:bodyPr/>
        <a:lstStyle/>
        <a:p>
          <a:endParaRPr lang="pt-BR" sz="1800"/>
        </a:p>
      </dgm:t>
    </dgm:pt>
    <dgm:pt modelId="{48480A95-828F-4355-AA38-3FC711F9D33B}" type="sibTrans" cxnId="{18685BD4-79BF-425A-B4A3-30D834B73BD2}">
      <dgm:prSet/>
      <dgm:spPr/>
      <dgm:t>
        <a:bodyPr/>
        <a:lstStyle/>
        <a:p>
          <a:endParaRPr lang="pt-BR" sz="1800"/>
        </a:p>
      </dgm:t>
    </dgm:pt>
    <dgm:pt modelId="{0104D30E-70B7-47B2-A8F8-B8FA36F051EF}">
      <dgm:prSet phldrT="[Texto]" custT="1"/>
      <dgm:spPr/>
      <dgm:t>
        <a:bodyPr/>
        <a:lstStyle/>
        <a:p>
          <a:r>
            <a:rPr lang="pt-BR" sz="3600" dirty="0"/>
            <a:t>6</a:t>
          </a:r>
        </a:p>
      </dgm:t>
    </dgm:pt>
    <dgm:pt modelId="{B4DDAD58-FF52-463A-9888-70FB74D222C3}" type="parTrans" cxnId="{E962BE34-3BE9-4A38-AA1C-CF0136652D14}">
      <dgm:prSet/>
      <dgm:spPr/>
      <dgm:t>
        <a:bodyPr/>
        <a:lstStyle/>
        <a:p>
          <a:endParaRPr lang="pt-BR" sz="1800"/>
        </a:p>
      </dgm:t>
    </dgm:pt>
    <dgm:pt modelId="{8AAE6B13-AF66-4B34-BA07-0C54553B95F7}" type="sibTrans" cxnId="{E962BE34-3BE9-4A38-AA1C-CF0136652D14}">
      <dgm:prSet/>
      <dgm:spPr/>
      <dgm:t>
        <a:bodyPr/>
        <a:lstStyle/>
        <a:p>
          <a:endParaRPr lang="pt-BR" sz="1800"/>
        </a:p>
      </dgm:t>
    </dgm:pt>
    <dgm:pt modelId="{54ADDB72-607B-4968-90D2-E72CD70499DE}" type="pres">
      <dgm:prSet presAssocID="{79CA136A-4D0D-4507-9247-B9BF0B5A8E30}" presName="Name0" presStyleCnt="0">
        <dgm:presLayoutVars>
          <dgm:dir/>
          <dgm:resizeHandles val="exact"/>
        </dgm:presLayoutVars>
      </dgm:prSet>
      <dgm:spPr/>
    </dgm:pt>
    <dgm:pt modelId="{EA041882-ED82-4A31-9DD1-902C7336E3D1}" type="pres">
      <dgm:prSet presAssocID="{6345D894-837D-4501-955E-3DA66F53CE96}" presName="parTxOnly" presStyleLbl="node1" presStyleIdx="0" presStyleCnt="3" custLinFactNeighborX="-40653">
        <dgm:presLayoutVars>
          <dgm:bulletEnabled val="1"/>
        </dgm:presLayoutVars>
      </dgm:prSet>
      <dgm:spPr/>
    </dgm:pt>
    <dgm:pt modelId="{653E2FA8-9713-4423-9757-69B785B43040}" type="pres">
      <dgm:prSet presAssocID="{B6E35D0A-A78B-455F-BEAB-DF00A964AC77}" presName="parSpace" presStyleCnt="0"/>
      <dgm:spPr/>
    </dgm:pt>
    <dgm:pt modelId="{7D0C332A-E304-4EB2-B942-B158A382BC3F}" type="pres">
      <dgm:prSet presAssocID="{5495577A-42C3-4AD5-9C89-8577E860A6F0}" presName="parTxOnly" presStyleLbl="node1" presStyleIdx="1" presStyleCnt="3">
        <dgm:presLayoutVars>
          <dgm:bulletEnabled val="1"/>
        </dgm:presLayoutVars>
      </dgm:prSet>
      <dgm:spPr/>
    </dgm:pt>
    <dgm:pt modelId="{66EC54C3-B51D-4CB4-9B01-9E2E5014D9D3}" type="pres">
      <dgm:prSet presAssocID="{48480A95-828F-4355-AA38-3FC711F9D33B}" presName="parSpace" presStyleCnt="0"/>
      <dgm:spPr/>
    </dgm:pt>
    <dgm:pt modelId="{DEAC6A74-BA6E-4049-A491-B6ADCE8DCB77}" type="pres">
      <dgm:prSet presAssocID="{0104D30E-70B7-47B2-A8F8-B8FA36F051EF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E962BE34-3BE9-4A38-AA1C-CF0136652D14}" srcId="{79CA136A-4D0D-4507-9247-B9BF0B5A8E30}" destId="{0104D30E-70B7-47B2-A8F8-B8FA36F051EF}" srcOrd="2" destOrd="0" parTransId="{B4DDAD58-FF52-463A-9888-70FB74D222C3}" sibTransId="{8AAE6B13-AF66-4B34-BA07-0C54553B95F7}"/>
    <dgm:cxn modelId="{0F898843-BABD-4257-A108-B5C89B56659C}" type="presOf" srcId="{0104D30E-70B7-47B2-A8F8-B8FA36F051EF}" destId="{DEAC6A74-BA6E-4049-A491-B6ADCE8DCB77}" srcOrd="0" destOrd="0" presId="urn:microsoft.com/office/officeart/2005/8/layout/hChevron3"/>
    <dgm:cxn modelId="{10B4434A-9A87-421E-914F-D197E45F80DF}" type="presOf" srcId="{5495577A-42C3-4AD5-9C89-8577E860A6F0}" destId="{7D0C332A-E304-4EB2-B942-B158A382BC3F}" srcOrd="0" destOrd="0" presId="urn:microsoft.com/office/officeart/2005/8/layout/hChevron3"/>
    <dgm:cxn modelId="{B37CA474-FF3C-4675-8B4F-385FF7D77700}" type="presOf" srcId="{79CA136A-4D0D-4507-9247-B9BF0B5A8E30}" destId="{54ADDB72-607B-4968-90D2-E72CD70499DE}" srcOrd="0" destOrd="0" presId="urn:microsoft.com/office/officeart/2005/8/layout/hChevron3"/>
    <dgm:cxn modelId="{25002ECB-DDD4-4AD4-A06B-074ADB29038E}" type="presOf" srcId="{6345D894-837D-4501-955E-3DA66F53CE96}" destId="{EA041882-ED82-4A31-9DD1-902C7336E3D1}" srcOrd="0" destOrd="0" presId="urn:microsoft.com/office/officeart/2005/8/layout/hChevron3"/>
    <dgm:cxn modelId="{18685BD4-79BF-425A-B4A3-30D834B73BD2}" srcId="{79CA136A-4D0D-4507-9247-B9BF0B5A8E30}" destId="{5495577A-42C3-4AD5-9C89-8577E860A6F0}" srcOrd="1" destOrd="0" parTransId="{37A46DD9-EADB-4D97-A9B6-35E661086DF1}" sibTransId="{48480A95-828F-4355-AA38-3FC711F9D33B}"/>
    <dgm:cxn modelId="{519C6BED-F1EA-4367-B65D-73B0F8F7C1F6}" srcId="{79CA136A-4D0D-4507-9247-B9BF0B5A8E30}" destId="{6345D894-837D-4501-955E-3DA66F53CE96}" srcOrd="0" destOrd="0" parTransId="{8076B113-9F87-4B1A-94D1-F19CA532C24C}" sibTransId="{B6E35D0A-A78B-455F-BEAB-DF00A964AC77}"/>
    <dgm:cxn modelId="{947F35BB-D443-41A0-9D87-55665C6CAD8C}" type="presParOf" srcId="{54ADDB72-607B-4968-90D2-E72CD70499DE}" destId="{EA041882-ED82-4A31-9DD1-902C7336E3D1}" srcOrd="0" destOrd="0" presId="urn:microsoft.com/office/officeart/2005/8/layout/hChevron3"/>
    <dgm:cxn modelId="{BBEBF34F-9A00-42C5-B83C-3A798C21BB4D}" type="presParOf" srcId="{54ADDB72-607B-4968-90D2-E72CD70499DE}" destId="{653E2FA8-9713-4423-9757-69B785B43040}" srcOrd="1" destOrd="0" presId="urn:microsoft.com/office/officeart/2005/8/layout/hChevron3"/>
    <dgm:cxn modelId="{E6F47C9D-CAFC-4CEF-A6B9-F17C60A3E4C2}" type="presParOf" srcId="{54ADDB72-607B-4968-90D2-E72CD70499DE}" destId="{7D0C332A-E304-4EB2-B942-B158A382BC3F}" srcOrd="2" destOrd="0" presId="urn:microsoft.com/office/officeart/2005/8/layout/hChevron3"/>
    <dgm:cxn modelId="{2E05965D-EAAD-44B0-B079-BA403CD0D5EB}" type="presParOf" srcId="{54ADDB72-607B-4968-90D2-E72CD70499DE}" destId="{66EC54C3-B51D-4CB4-9B01-9E2E5014D9D3}" srcOrd="3" destOrd="0" presId="urn:microsoft.com/office/officeart/2005/8/layout/hChevron3"/>
    <dgm:cxn modelId="{22631B4A-DB13-4635-8F9A-F3AC5BED3296}" type="presParOf" srcId="{54ADDB72-607B-4968-90D2-E72CD70499DE}" destId="{DEAC6A74-BA6E-4049-A491-B6ADCE8DCB77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9CA136A-4D0D-4507-9247-B9BF0B5A8E3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6345D894-837D-4501-955E-3DA66F53CE96}">
      <dgm:prSet phldrT="[Texto]" custT="1"/>
      <dgm:spPr/>
      <dgm:t>
        <a:bodyPr/>
        <a:lstStyle/>
        <a:p>
          <a:r>
            <a:rPr lang="pt-BR" sz="2400" dirty="0"/>
            <a:t>26000</a:t>
          </a:r>
        </a:p>
      </dgm:t>
    </dgm:pt>
    <dgm:pt modelId="{8076B113-9F87-4B1A-94D1-F19CA532C24C}" type="parTrans" cxnId="{519C6BED-F1EA-4367-B65D-73B0F8F7C1F6}">
      <dgm:prSet/>
      <dgm:spPr/>
      <dgm:t>
        <a:bodyPr/>
        <a:lstStyle/>
        <a:p>
          <a:endParaRPr lang="pt-BR" sz="1800"/>
        </a:p>
      </dgm:t>
    </dgm:pt>
    <dgm:pt modelId="{B6E35D0A-A78B-455F-BEAB-DF00A964AC77}" type="sibTrans" cxnId="{519C6BED-F1EA-4367-B65D-73B0F8F7C1F6}">
      <dgm:prSet/>
      <dgm:spPr/>
      <dgm:t>
        <a:bodyPr/>
        <a:lstStyle/>
        <a:p>
          <a:endParaRPr lang="pt-BR" sz="1800"/>
        </a:p>
      </dgm:t>
    </dgm:pt>
    <dgm:pt modelId="{5495577A-42C3-4AD5-9C89-8577E860A6F0}">
      <dgm:prSet phldrT="[Texto]" custT="1"/>
      <dgm:spPr/>
      <dgm:t>
        <a:bodyPr/>
        <a:lstStyle/>
        <a:p>
          <a:r>
            <a:rPr lang="pt-BR" sz="2400" dirty="0"/>
            <a:t>Princípio</a:t>
          </a:r>
          <a:r>
            <a:rPr lang="pt-BR" sz="3600" dirty="0"/>
            <a:t> </a:t>
          </a:r>
          <a:r>
            <a:rPr lang="pt-BR" sz="2400" dirty="0"/>
            <a:t>2</a:t>
          </a:r>
        </a:p>
      </dgm:t>
    </dgm:pt>
    <dgm:pt modelId="{37A46DD9-EADB-4D97-A9B6-35E661086DF1}" type="parTrans" cxnId="{18685BD4-79BF-425A-B4A3-30D834B73BD2}">
      <dgm:prSet/>
      <dgm:spPr/>
      <dgm:t>
        <a:bodyPr/>
        <a:lstStyle/>
        <a:p>
          <a:endParaRPr lang="pt-BR" sz="1800"/>
        </a:p>
      </dgm:t>
    </dgm:pt>
    <dgm:pt modelId="{48480A95-828F-4355-AA38-3FC711F9D33B}" type="sibTrans" cxnId="{18685BD4-79BF-425A-B4A3-30D834B73BD2}">
      <dgm:prSet/>
      <dgm:spPr/>
      <dgm:t>
        <a:bodyPr/>
        <a:lstStyle/>
        <a:p>
          <a:endParaRPr lang="pt-BR" sz="1800"/>
        </a:p>
      </dgm:t>
    </dgm:pt>
    <dgm:pt modelId="{0104D30E-70B7-47B2-A8F8-B8FA36F051EF}">
      <dgm:prSet phldrT="[Texto]" custT="1"/>
      <dgm:spPr/>
      <dgm:t>
        <a:bodyPr/>
        <a:lstStyle/>
        <a:p>
          <a:r>
            <a:rPr lang="pt-BR" sz="3600" dirty="0"/>
            <a:t>15</a:t>
          </a:r>
        </a:p>
      </dgm:t>
    </dgm:pt>
    <dgm:pt modelId="{B4DDAD58-FF52-463A-9888-70FB74D222C3}" type="parTrans" cxnId="{E962BE34-3BE9-4A38-AA1C-CF0136652D14}">
      <dgm:prSet/>
      <dgm:spPr/>
      <dgm:t>
        <a:bodyPr/>
        <a:lstStyle/>
        <a:p>
          <a:endParaRPr lang="pt-BR" sz="1800"/>
        </a:p>
      </dgm:t>
    </dgm:pt>
    <dgm:pt modelId="{8AAE6B13-AF66-4B34-BA07-0C54553B95F7}" type="sibTrans" cxnId="{E962BE34-3BE9-4A38-AA1C-CF0136652D14}">
      <dgm:prSet/>
      <dgm:spPr/>
      <dgm:t>
        <a:bodyPr/>
        <a:lstStyle/>
        <a:p>
          <a:endParaRPr lang="pt-BR" sz="1800"/>
        </a:p>
      </dgm:t>
    </dgm:pt>
    <dgm:pt modelId="{54ADDB72-607B-4968-90D2-E72CD70499DE}" type="pres">
      <dgm:prSet presAssocID="{79CA136A-4D0D-4507-9247-B9BF0B5A8E30}" presName="Name0" presStyleCnt="0">
        <dgm:presLayoutVars>
          <dgm:dir/>
          <dgm:resizeHandles val="exact"/>
        </dgm:presLayoutVars>
      </dgm:prSet>
      <dgm:spPr/>
    </dgm:pt>
    <dgm:pt modelId="{EA041882-ED82-4A31-9DD1-902C7336E3D1}" type="pres">
      <dgm:prSet presAssocID="{6345D894-837D-4501-955E-3DA66F53CE96}" presName="parTxOnly" presStyleLbl="node1" presStyleIdx="0" presStyleCnt="3" custLinFactNeighborX="-40653">
        <dgm:presLayoutVars>
          <dgm:bulletEnabled val="1"/>
        </dgm:presLayoutVars>
      </dgm:prSet>
      <dgm:spPr/>
    </dgm:pt>
    <dgm:pt modelId="{653E2FA8-9713-4423-9757-69B785B43040}" type="pres">
      <dgm:prSet presAssocID="{B6E35D0A-A78B-455F-BEAB-DF00A964AC77}" presName="parSpace" presStyleCnt="0"/>
      <dgm:spPr/>
    </dgm:pt>
    <dgm:pt modelId="{7D0C332A-E304-4EB2-B942-B158A382BC3F}" type="pres">
      <dgm:prSet presAssocID="{5495577A-42C3-4AD5-9C89-8577E860A6F0}" presName="parTxOnly" presStyleLbl="node1" presStyleIdx="1" presStyleCnt="3">
        <dgm:presLayoutVars>
          <dgm:bulletEnabled val="1"/>
        </dgm:presLayoutVars>
      </dgm:prSet>
      <dgm:spPr/>
    </dgm:pt>
    <dgm:pt modelId="{66EC54C3-B51D-4CB4-9B01-9E2E5014D9D3}" type="pres">
      <dgm:prSet presAssocID="{48480A95-828F-4355-AA38-3FC711F9D33B}" presName="parSpace" presStyleCnt="0"/>
      <dgm:spPr/>
    </dgm:pt>
    <dgm:pt modelId="{DEAC6A74-BA6E-4049-A491-B6ADCE8DCB77}" type="pres">
      <dgm:prSet presAssocID="{0104D30E-70B7-47B2-A8F8-B8FA36F051EF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E962BE34-3BE9-4A38-AA1C-CF0136652D14}" srcId="{79CA136A-4D0D-4507-9247-B9BF0B5A8E30}" destId="{0104D30E-70B7-47B2-A8F8-B8FA36F051EF}" srcOrd="2" destOrd="0" parTransId="{B4DDAD58-FF52-463A-9888-70FB74D222C3}" sibTransId="{8AAE6B13-AF66-4B34-BA07-0C54553B95F7}"/>
    <dgm:cxn modelId="{0F898843-BABD-4257-A108-B5C89B56659C}" type="presOf" srcId="{0104D30E-70B7-47B2-A8F8-B8FA36F051EF}" destId="{DEAC6A74-BA6E-4049-A491-B6ADCE8DCB77}" srcOrd="0" destOrd="0" presId="urn:microsoft.com/office/officeart/2005/8/layout/hChevron3"/>
    <dgm:cxn modelId="{10B4434A-9A87-421E-914F-D197E45F80DF}" type="presOf" srcId="{5495577A-42C3-4AD5-9C89-8577E860A6F0}" destId="{7D0C332A-E304-4EB2-B942-B158A382BC3F}" srcOrd="0" destOrd="0" presId="urn:microsoft.com/office/officeart/2005/8/layout/hChevron3"/>
    <dgm:cxn modelId="{B37CA474-FF3C-4675-8B4F-385FF7D77700}" type="presOf" srcId="{79CA136A-4D0D-4507-9247-B9BF0B5A8E30}" destId="{54ADDB72-607B-4968-90D2-E72CD70499DE}" srcOrd="0" destOrd="0" presId="urn:microsoft.com/office/officeart/2005/8/layout/hChevron3"/>
    <dgm:cxn modelId="{25002ECB-DDD4-4AD4-A06B-074ADB29038E}" type="presOf" srcId="{6345D894-837D-4501-955E-3DA66F53CE96}" destId="{EA041882-ED82-4A31-9DD1-902C7336E3D1}" srcOrd="0" destOrd="0" presId="urn:microsoft.com/office/officeart/2005/8/layout/hChevron3"/>
    <dgm:cxn modelId="{18685BD4-79BF-425A-B4A3-30D834B73BD2}" srcId="{79CA136A-4D0D-4507-9247-B9BF0B5A8E30}" destId="{5495577A-42C3-4AD5-9C89-8577E860A6F0}" srcOrd="1" destOrd="0" parTransId="{37A46DD9-EADB-4D97-A9B6-35E661086DF1}" sibTransId="{48480A95-828F-4355-AA38-3FC711F9D33B}"/>
    <dgm:cxn modelId="{519C6BED-F1EA-4367-B65D-73B0F8F7C1F6}" srcId="{79CA136A-4D0D-4507-9247-B9BF0B5A8E30}" destId="{6345D894-837D-4501-955E-3DA66F53CE96}" srcOrd="0" destOrd="0" parTransId="{8076B113-9F87-4B1A-94D1-F19CA532C24C}" sibTransId="{B6E35D0A-A78B-455F-BEAB-DF00A964AC77}"/>
    <dgm:cxn modelId="{947F35BB-D443-41A0-9D87-55665C6CAD8C}" type="presParOf" srcId="{54ADDB72-607B-4968-90D2-E72CD70499DE}" destId="{EA041882-ED82-4A31-9DD1-902C7336E3D1}" srcOrd="0" destOrd="0" presId="urn:microsoft.com/office/officeart/2005/8/layout/hChevron3"/>
    <dgm:cxn modelId="{BBEBF34F-9A00-42C5-B83C-3A798C21BB4D}" type="presParOf" srcId="{54ADDB72-607B-4968-90D2-E72CD70499DE}" destId="{653E2FA8-9713-4423-9757-69B785B43040}" srcOrd="1" destOrd="0" presId="urn:microsoft.com/office/officeart/2005/8/layout/hChevron3"/>
    <dgm:cxn modelId="{E6F47C9D-CAFC-4CEF-A6B9-F17C60A3E4C2}" type="presParOf" srcId="{54ADDB72-607B-4968-90D2-E72CD70499DE}" destId="{7D0C332A-E304-4EB2-B942-B158A382BC3F}" srcOrd="2" destOrd="0" presId="urn:microsoft.com/office/officeart/2005/8/layout/hChevron3"/>
    <dgm:cxn modelId="{2E05965D-EAAD-44B0-B079-BA403CD0D5EB}" type="presParOf" srcId="{54ADDB72-607B-4968-90D2-E72CD70499DE}" destId="{66EC54C3-B51D-4CB4-9B01-9E2E5014D9D3}" srcOrd="3" destOrd="0" presId="urn:microsoft.com/office/officeart/2005/8/layout/hChevron3"/>
    <dgm:cxn modelId="{22631B4A-DB13-4635-8F9A-F3AC5BED3296}" type="presParOf" srcId="{54ADDB72-607B-4968-90D2-E72CD70499DE}" destId="{DEAC6A74-BA6E-4049-A491-B6ADCE8DCB77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9CA136A-4D0D-4507-9247-B9BF0B5A8E3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6345D894-837D-4501-955E-3DA66F53CE96}">
      <dgm:prSet phldrT="[Texto]" custT="1"/>
      <dgm:spPr/>
      <dgm:t>
        <a:bodyPr/>
        <a:lstStyle/>
        <a:p>
          <a:r>
            <a:rPr lang="pt-BR" sz="2400" dirty="0"/>
            <a:t>31000</a:t>
          </a:r>
        </a:p>
      </dgm:t>
    </dgm:pt>
    <dgm:pt modelId="{8076B113-9F87-4B1A-94D1-F19CA532C24C}" type="parTrans" cxnId="{519C6BED-F1EA-4367-B65D-73B0F8F7C1F6}">
      <dgm:prSet/>
      <dgm:spPr/>
      <dgm:t>
        <a:bodyPr/>
        <a:lstStyle/>
        <a:p>
          <a:endParaRPr lang="pt-BR" sz="1800"/>
        </a:p>
      </dgm:t>
    </dgm:pt>
    <dgm:pt modelId="{B6E35D0A-A78B-455F-BEAB-DF00A964AC77}" type="sibTrans" cxnId="{519C6BED-F1EA-4367-B65D-73B0F8F7C1F6}">
      <dgm:prSet/>
      <dgm:spPr/>
      <dgm:t>
        <a:bodyPr/>
        <a:lstStyle/>
        <a:p>
          <a:endParaRPr lang="pt-BR" sz="1800"/>
        </a:p>
      </dgm:t>
    </dgm:pt>
    <dgm:pt modelId="{5495577A-42C3-4AD5-9C89-8577E860A6F0}">
      <dgm:prSet phldrT="[Texto]" custT="1"/>
      <dgm:spPr/>
      <dgm:t>
        <a:bodyPr/>
        <a:lstStyle/>
        <a:p>
          <a:r>
            <a:rPr lang="pt-BR" sz="2400" dirty="0"/>
            <a:t>Princípio</a:t>
          </a:r>
          <a:r>
            <a:rPr lang="pt-BR" sz="3600" dirty="0"/>
            <a:t> </a:t>
          </a:r>
          <a:r>
            <a:rPr lang="pt-BR" sz="2400" dirty="0"/>
            <a:t>5</a:t>
          </a:r>
        </a:p>
      </dgm:t>
    </dgm:pt>
    <dgm:pt modelId="{37A46DD9-EADB-4D97-A9B6-35E661086DF1}" type="parTrans" cxnId="{18685BD4-79BF-425A-B4A3-30D834B73BD2}">
      <dgm:prSet/>
      <dgm:spPr/>
      <dgm:t>
        <a:bodyPr/>
        <a:lstStyle/>
        <a:p>
          <a:endParaRPr lang="pt-BR" sz="1800"/>
        </a:p>
      </dgm:t>
    </dgm:pt>
    <dgm:pt modelId="{48480A95-828F-4355-AA38-3FC711F9D33B}" type="sibTrans" cxnId="{18685BD4-79BF-425A-B4A3-30D834B73BD2}">
      <dgm:prSet/>
      <dgm:spPr/>
      <dgm:t>
        <a:bodyPr/>
        <a:lstStyle/>
        <a:p>
          <a:endParaRPr lang="pt-BR" sz="1800"/>
        </a:p>
      </dgm:t>
    </dgm:pt>
    <dgm:pt modelId="{0104D30E-70B7-47B2-A8F8-B8FA36F051EF}">
      <dgm:prSet phldrT="[Texto]" custT="1"/>
      <dgm:spPr/>
      <dgm:t>
        <a:bodyPr/>
        <a:lstStyle/>
        <a:p>
          <a:r>
            <a:rPr lang="pt-BR" sz="3600" dirty="0"/>
            <a:t>17</a:t>
          </a:r>
        </a:p>
      </dgm:t>
    </dgm:pt>
    <dgm:pt modelId="{B4DDAD58-FF52-463A-9888-70FB74D222C3}" type="parTrans" cxnId="{E962BE34-3BE9-4A38-AA1C-CF0136652D14}">
      <dgm:prSet/>
      <dgm:spPr/>
      <dgm:t>
        <a:bodyPr/>
        <a:lstStyle/>
        <a:p>
          <a:endParaRPr lang="pt-BR" sz="1800"/>
        </a:p>
      </dgm:t>
    </dgm:pt>
    <dgm:pt modelId="{8AAE6B13-AF66-4B34-BA07-0C54553B95F7}" type="sibTrans" cxnId="{E962BE34-3BE9-4A38-AA1C-CF0136652D14}">
      <dgm:prSet/>
      <dgm:spPr/>
      <dgm:t>
        <a:bodyPr/>
        <a:lstStyle/>
        <a:p>
          <a:endParaRPr lang="pt-BR" sz="1800"/>
        </a:p>
      </dgm:t>
    </dgm:pt>
    <dgm:pt modelId="{54ADDB72-607B-4968-90D2-E72CD70499DE}" type="pres">
      <dgm:prSet presAssocID="{79CA136A-4D0D-4507-9247-B9BF0B5A8E30}" presName="Name0" presStyleCnt="0">
        <dgm:presLayoutVars>
          <dgm:dir/>
          <dgm:resizeHandles val="exact"/>
        </dgm:presLayoutVars>
      </dgm:prSet>
      <dgm:spPr/>
    </dgm:pt>
    <dgm:pt modelId="{EA041882-ED82-4A31-9DD1-902C7336E3D1}" type="pres">
      <dgm:prSet presAssocID="{6345D894-837D-4501-955E-3DA66F53CE96}" presName="parTxOnly" presStyleLbl="node1" presStyleIdx="0" presStyleCnt="3" custLinFactNeighborX="-40653">
        <dgm:presLayoutVars>
          <dgm:bulletEnabled val="1"/>
        </dgm:presLayoutVars>
      </dgm:prSet>
      <dgm:spPr/>
    </dgm:pt>
    <dgm:pt modelId="{653E2FA8-9713-4423-9757-69B785B43040}" type="pres">
      <dgm:prSet presAssocID="{B6E35D0A-A78B-455F-BEAB-DF00A964AC77}" presName="parSpace" presStyleCnt="0"/>
      <dgm:spPr/>
    </dgm:pt>
    <dgm:pt modelId="{7D0C332A-E304-4EB2-B942-B158A382BC3F}" type="pres">
      <dgm:prSet presAssocID="{5495577A-42C3-4AD5-9C89-8577E860A6F0}" presName="parTxOnly" presStyleLbl="node1" presStyleIdx="1" presStyleCnt="3">
        <dgm:presLayoutVars>
          <dgm:bulletEnabled val="1"/>
        </dgm:presLayoutVars>
      </dgm:prSet>
      <dgm:spPr/>
    </dgm:pt>
    <dgm:pt modelId="{66EC54C3-B51D-4CB4-9B01-9E2E5014D9D3}" type="pres">
      <dgm:prSet presAssocID="{48480A95-828F-4355-AA38-3FC711F9D33B}" presName="parSpace" presStyleCnt="0"/>
      <dgm:spPr/>
    </dgm:pt>
    <dgm:pt modelId="{DEAC6A74-BA6E-4049-A491-B6ADCE8DCB77}" type="pres">
      <dgm:prSet presAssocID="{0104D30E-70B7-47B2-A8F8-B8FA36F051EF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E962BE34-3BE9-4A38-AA1C-CF0136652D14}" srcId="{79CA136A-4D0D-4507-9247-B9BF0B5A8E30}" destId="{0104D30E-70B7-47B2-A8F8-B8FA36F051EF}" srcOrd="2" destOrd="0" parTransId="{B4DDAD58-FF52-463A-9888-70FB74D222C3}" sibTransId="{8AAE6B13-AF66-4B34-BA07-0C54553B95F7}"/>
    <dgm:cxn modelId="{0F898843-BABD-4257-A108-B5C89B56659C}" type="presOf" srcId="{0104D30E-70B7-47B2-A8F8-B8FA36F051EF}" destId="{DEAC6A74-BA6E-4049-A491-B6ADCE8DCB77}" srcOrd="0" destOrd="0" presId="urn:microsoft.com/office/officeart/2005/8/layout/hChevron3"/>
    <dgm:cxn modelId="{10B4434A-9A87-421E-914F-D197E45F80DF}" type="presOf" srcId="{5495577A-42C3-4AD5-9C89-8577E860A6F0}" destId="{7D0C332A-E304-4EB2-B942-B158A382BC3F}" srcOrd="0" destOrd="0" presId="urn:microsoft.com/office/officeart/2005/8/layout/hChevron3"/>
    <dgm:cxn modelId="{B37CA474-FF3C-4675-8B4F-385FF7D77700}" type="presOf" srcId="{79CA136A-4D0D-4507-9247-B9BF0B5A8E30}" destId="{54ADDB72-607B-4968-90D2-E72CD70499DE}" srcOrd="0" destOrd="0" presId="urn:microsoft.com/office/officeart/2005/8/layout/hChevron3"/>
    <dgm:cxn modelId="{25002ECB-DDD4-4AD4-A06B-074ADB29038E}" type="presOf" srcId="{6345D894-837D-4501-955E-3DA66F53CE96}" destId="{EA041882-ED82-4A31-9DD1-902C7336E3D1}" srcOrd="0" destOrd="0" presId="urn:microsoft.com/office/officeart/2005/8/layout/hChevron3"/>
    <dgm:cxn modelId="{18685BD4-79BF-425A-B4A3-30D834B73BD2}" srcId="{79CA136A-4D0D-4507-9247-B9BF0B5A8E30}" destId="{5495577A-42C3-4AD5-9C89-8577E860A6F0}" srcOrd="1" destOrd="0" parTransId="{37A46DD9-EADB-4D97-A9B6-35E661086DF1}" sibTransId="{48480A95-828F-4355-AA38-3FC711F9D33B}"/>
    <dgm:cxn modelId="{519C6BED-F1EA-4367-B65D-73B0F8F7C1F6}" srcId="{79CA136A-4D0D-4507-9247-B9BF0B5A8E30}" destId="{6345D894-837D-4501-955E-3DA66F53CE96}" srcOrd="0" destOrd="0" parTransId="{8076B113-9F87-4B1A-94D1-F19CA532C24C}" sibTransId="{B6E35D0A-A78B-455F-BEAB-DF00A964AC77}"/>
    <dgm:cxn modelId="{947F35BB-D443-41A0-9D87-55665C6CAD8C}" type="presParOf" srcId="{54ADDB72-607B-4968-90D2-E72CD70499DE}" destId="{EA041882-ED82-4A31-9DD1-902C7336E3D1}" srcOrd="0" destOrd="0" presId="urn:microsoft.com/office/officeart/2005/8/layout/hChevron3"/>
    <dgm:cxn modelId="{BBEBF34F-9A00-42C5-B83C-3A798C21BB4D}" type="presParOf" srcId="{54ADDB72-607B-4968-90D2-E72CD70499DE}" destId="{653E2FA8-9713-4423-9757-69B785B43040}" srcOrd="1" destOrd="0" presId="urn:microsoft.com/office/officeart/2005/8/layout/hChevron3"/>
    <dgm:cxn modelId="{E6F47C9D-CAFC-4CEF-A6B9-F17C60A3E4C2}" type="presParOf" srcId="{54ADDB72-607B-4968-90D2-E72CD70499DE}" destId="{7D0C332A-E304-4EB2-B942-B158A382BC3F}" srcOrd="2" destOrd="0" presId="urn:microsoft.com/office/officeart/2005/8/layout/hChevron3"/>
    <dgm:cxn modelId="{2E05965D-EAAD-44B0-B079-BA403CD0D5EB}" type="presParOf" srcId="{54ADDB72-607B-4968-90D2-E72CD70499DE}" destId="{66EC54C3-B51D-4CB4-9B01-9E2E5014D9D3}" srcOrd="3" destOrd="0" presId="urn:microsoft.com/office/officeart/2005/8/layout/hChevron3"/>
    <dgm:cxn modelId="{22631B4A-DB13-4635-8F9A-F3AC5BED3296}" type="presParOf" srcId="{54ADDB72-607B-4968-90D2-E72CD70499DE}" destId="{DEAC6A74-BA6E-4049-A491-B6ADCE8DCB77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A8520B-F1B1-41BD-9068-E870D93CC012}">
      <dsp:nvSpPr>
        <dsp:cNvPr id="0" name=""/>
        <dsp:cNvSpPr/>
      </dsp:nvSpPr>
      <dsp:spPr>
        <a:xfrm>
          <a:off x="1001292" y="2532671"/>
          <a:ext cx="390756" cy="14891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5378" y="0"/>
              </a:lnTo>
              <a:lnTo>
                <a:pt x="195378" y="1489164"/>
              </a:lnTo>
              <a:lnTo>
                <a:pt x="390756" y="1489164"/>
              </a:lnTo>
            </a:path>
          </a:pathLst>
        </a:custGeom>
        <a:noFill/>
        <a:ln w="1905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400" kern="1200"/>
        </a:p>
      </dsp:txBody>
      <dsp:txXfrm>
        <a:off x="1158181" y="3238764"/>
        <a:ext cx="76978" cy="76978"/>
      </dsp:txXfrm>
    </dsp:sp>
    <dsp:sp modelId="{A3A2072B-C145-4884-B250-B2353807CAC5}">
      <dsp:nvSpPr>
        <dsp:cNvPr id="0" name=""/>
        <dsp:cNvSpPr/>
      </dsp:nvSpPr>
      <dsp:spPr>
        <a:xfrm>
          <a:off x="3345832" y="3231533"/>
          <a:ext cx="3907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0756" y="45720"/>
              </a:lnTo>
            </a:path>
          </a:pathLst>
        </a:custGeom>
        <a:noFill/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" kern="1200"/>
        </a:p>
      </dsp:txBody>
      <dsp:txXfrm>
        <a:off x="3531442" y="3267485"/>
        <a:ext cx="19537" cy="19537"/>
      </dsp:txXfrm>
    </dsp:sp>
    <dsp:sp modelId="{5C4FBFB4-9021-485D-888C-EE5201E4A662}">
      <dsp:nvSpPr>
        <dsp:cNvPr id="0" name=""/>
        <dsp:cNvSpPr/>
      </dsp:nvSpPr>
      <dsp:spPr>
        <a:xfrm>
          <a:off x="1001292" y="2532671"/>
          <a:ext cx="390756" cy="744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5378" y="0"/>
              </a:lnTo>
              <a:lnTo>
                <a:pt x="195378" y="744582"/>
              </a:lnTo>
              <a:lnTo>
                <a:pt x="390756" y="744582"/>
              </a:lnTo>
            </a:path>
          </a:pathLst>
        </a:custGeom>
        <a:noFill/>
        <a:ln w="1905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" kern="1200"/>
        </a:p>
      </dsp:txBody>
      <dsp:txXfrm>
        <a:off x="1175648" y="2883940"/>
        <a:ext cx="42044" cy="42044"/>
      </dsp:txXfrm>
    </dsp:sp>
    <dsp:sp modelId="{0478F1CA-0DAB-4E4B-8253-53127626C660}">
      <dsp:nvSpPr>
        <dsp:cNvPr id="0" name=""/>
        <dsp:cNvSpPr/>
      </dsp:nvSpPr>
      <dsp:spPr>
        <a:xfrm>
          <a:off x="3345832" y="2486951"/>
          <a:ext cx="3907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0756" y="45720"/>
              </a:lnTo>
            </a:path>
          </a:pathLst>
        </a:custGeom>
        <a:noFill/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" kern="1200"/>
        </a:p>
      </dsp:txBody>
      <dsp:txXfrm>
        <a:off x="3531442" y="2522902"/>
        <a:ext cx="19537" cy="19537"/>
      </dsp:txXfrm>
    </dsp:sp>
    <dsp:sp modelId="{913F960B-9C75-4428-81FB-914449693D4A}">
      <dsp:nvSpPr>
        <dsp:cNvPr id="0" name=""/>
        <dsp:cNvSpPr/>
      </dsp:nvSpPr>
      <dsp:spPr>
        <a:xfrm>
          <a:off x="1001292" y="2486951"/>
          <a:ext cx="3907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0756" y="45720"/>
              </a:lnTo>
            </a:path>
          </a:pathLst>
        </a:custGeom>
        <a:noFill/>
        <a:ln w="1905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" kern="1200"/>
        </a:p>
      </dsp:txBody>
      <dsp:txXfrm>
        <a:off x="1186901" y="2522902"/>
        <a:ext cx="19537" cy="19537"/>
      </dsp:txXfrm>
    </dsp:sp>
    <dsp:sp modelId="{84FB0DF2-F75E-4347-9B91-D552C3578728}">
      <dsp:nvSpPr>
        <dsp:cNvPr id="0" name=""/>
        <dsp:cNvSpPr/>
      </dsp:nvSpPr>
      <dsp:spPr>
        <a:xfrm>
          <a:off x="1001292" y="1788089"/>
          <a:ext cx="390756" cy="744582"/>
        </a:xfrm>
        <a:custGeom>
          <a:avLst/>
          <a:gdLst/>
          <a:ahLst/>
          <a:cxnLst/>
          <a:rect l="0" t="0" r="0" b="0"/>
          <a:pathLst>
            <a:path>
              <a:moveTo>
                <a:pt x="0" y="744582"/>
              </a:moveTo>
              <a:lnTo>
                <a:pt x="195378" y="744582"/>
              </a:lnTo>
              <a:lnTo>
                <a:pt x="195378" y="0"/>
              </a:lnTo>
              <a:lnTo>
                <a:pt x="390756" y="0"/>
              </a:lnTo>
            </a:path>
          </a:pathLst>
        </a:custGeom>
        <a:noFill/>
        <a:ln w="1905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" kern="1200"/>
        </a:p>
      </dsp:txBody>
      <dsp:txXfrm>
        <a:off x="1175648" y="2139358"/>
        <a:ext cx="42044" cy="42044"/>
      </dsp:txXfrm>
    </dsp:sp>
    <dsp:sp modelId="{071E9DA6-951C-4265-BCE9-E3D1DB34AE29}">
      <dsp:nvSpPr>
        <dsp:cNvPr id="0" name=""/>
        <dsp:cNvSpPr/>
      </dsp:nvSpPr>
      <dsp:spPr>
        <a:xfrm>
          <a:off x="3356402" y="794488"/>
          <a:ext cx="380186" cy="8562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0093" y="0"/>
              </a:lnTo>
              <a:lnTo>
                <a:pt x="190093" y="856227"/>
              </a:lnTo>
              <a:lnTo>
                <a:pt x="380186" y="856227"/>
              </a:lnTo>
            </a:path>
          </a:pathLst>
        </a:custGeom>
        <a:noFill/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" kern="1200"/>
        </a:p>
      </dsp:txBody>
      <dsp:txXfrm>
        <a:off x="3523075" y="1199181"/>
        <a:ext cx="46841" cy="46841"/>
      </dsp:txXfrm>
    </dsp:sp>
    <dsp:sp modelId="{FA9C2855-DFE5-4276-BEF2-D5767B515DC8}">
      <dsp:nvSpPr>
        <dsp:cNvPr id="0" name=""/>
        <dsp:cNvSpPr/>
      </dsp:nvSpPr>
      <dsp:spPr>
        <a:xfrm>
          <a:off x="3356402" y="794488"/>
          <a:ext cx="380186" cy="1911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0093" y="0"/>
              </a:lnTo>
              <a:lnTo>
                <a:pt x="190093" y="191178"/>
              </a:lnTo>
              <a:lnTo>
                <a:pt x="380186" y="191178"/>
              </a:lnTo>
            </a:path>
          </a:pathLst>
        </a:custGeom>
        <a:noFill/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" kern="1200"/>
        </a:p>
      </dsp:txBody>
      <dsp:txXfrm>
        <a:off x="3535857" y="879439"/>
        <a:ext cx="21277" cy="21277"/>
      </dsp:txXfrm>
    </dsp:sp>
    <dsp:sp modelId="{1883D380-0153-491F-9A6A-602655887B97}">
      <dsp:nvSpPr>
        <dsp:cNvPr id="0" name=""/>
        <dsp:cNvSpPr/>
      </dsp:nvSpPr>
      <dsp:spPr>
        <a:xfrm>
          <a:off x="3356402" y="297832"/>
          <a:ext cx="380186" cy="496655"/>
        </a:xfrm>
        <a:custGeom>
          <a:avLst/>
          <a:gdLst/>
          <a:ahLst/>
          <a:cxnLst/>
          <a:rect l="0" t="0" r="0" b="0"/>
          <a:pathLst>
            <a:path>
              <a:moveTo>
                <a:pt x="0" y="496655"/>
              </a:moveTo>
              <a:lnTo>
                <a:pt x="190093" y="496655"/>
              </a:lnTo>
              <a:lnTo>
                <a:pt x="190093" y="0"/>
              </a:lnTo>
              <a:lnTo>
                <a:pt x="380186" y="0"/>
              </a:lnTo>
            </a:path>
          </a:pathLst>
        </a:custGeom>
        <a:noFill/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" kern="1200"/>
        </a:p>
      </dsp:txBody>
      <dsp:txXfrm>
        <a:off x="3530859" y="530524"/>
        <a:ext cx="31273" cy="31273"/>
      </dsp:txXfrm>
    </dsp:sp>
    <dsp:sp modelId="{B45601A9-7761-4E70-BAD9-EF4CF2EC5764}">
      <dsp:nvSpPr>
        <dsp:cNvPr id="0" name=""/>
        <dsp:cNvSpPr/>
      </dsp:nvSpPr>
      <dsp:spPr>
        <a:xfrm>
          <a:off x="1001292" y="794488"/>
          <a:ext cx="401326" cy="1738182"/>
        </a:xfrm>
        <a:custGeom>
          <a:avLst/>
          <a:gdLst/>
          <a:ahLst/>
          <a:cxnLst/>
          <a:rect l="0" t="0" r="0" b="0"/>
          <a:pathLst>
            <a:path>
              <a:moveTo>
                <a:pt x="0" y="1738182"/>
              </a:moveTo>
              <a:lnTo>
                <a:pt x="200663" y="1738182"/>
              </a:lnTo>
              <a:lnTo>
                <a:pt x="200663" y="0"/>
              </a:lnTo>
              <a:lnTo>
                <a:pt x="401326" y="0"/>
              </a:lnTo>
            </a:path>
          </a:pathLst>
        </a:custGeom>
        <a:noFill/>
        <a:ln w="1905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1157357" y="1618982"/>
        <a:ext cx="89195" cy="89195"/>
      </dsp:txXfrm>
    </dsp:sp>
    <dsp:sp modelId="{B47803B2-3D52-4D27-985D-2AAF23443B76}">
      <dsp:nvSpPr>
        <dsp:cNvPr id="0" name=""/>
        <dsp:cNvSpPr/>
      </dsp:nvSpPr>
      <dsp:spPr>
        <a:xfrm rot="16200000">
          <a:off x="-864082" y="2234838"/>
          <a:ext cx="3135083" cy="5956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tx1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kern="1200" dirty="0"/>
            <a:t>DESAFIOS</a:t>
          </a:r>
        </a:p>
      </dsp:txBody>
      <dsp:txXfrm>
        <a:off x="-864082" y="2234838"/>
        <a:ext cx="3135083" cy="595665"/>
      </dsp:txXfrm>
    </dsp:sp>
    <dsp:sp modelId="{52637F61-8D18-488F-82E3-CA398FD58846}">
      <dsp:nvSpPr>
        <dsp:cNvPr id="0" name=""/>
        <dsp:cNvSpPr/>
      </dsp:nvSpPr>
      <dsp:spPr>
        <a:xfrm>
          <a:off x="1402618" y="496655"/>
          <a:ext cx="1953783" cy="5956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CRESCIMENTO</a:t>
          </a:r>
        </a:p>
      </dsp:txBody>
      <dsp:txXfrm>
        <a:off x="1402618" y="496655"/>
        <a:ext cx="1953783" cy="595665"/>
      </dsp:txXfrm>
    </dsp:sp>
    <dsp:sp modelId="{238528A3-A8D7-4BE9-8C7E-5C370899BF47}">
      <dsp:nvSpPr>
        <dsp:cNvPr id="0" name=""/>
        <dsp:cNvSpPr/>
      </dsp:nvSpPr>
      <dsp:spPr>
        <a:xfrm>
          <a:off x="3736589" y="0"/>
          <a:ext cx="1953783" cy="5956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PASTAGENS DEGRADADAS</a:t>
          </a:r>
        </a:p>
      </dsp:txBody>
      <dsp:txXfrm>
        <a:off x="3736589" y="0"/>
        <a:ext cx="1953783" cy="595665"/>
      </dsp:txXfrm>
    </dsp:sp>
    <dsp:sp modelId="{6CF8E423-EE89-4A50-8856-2D80A2152341}">
      <dsp:nvSpPr>
        <dsp:cNvPr id="0" name=""/>
        <dsp:cNvSpPr/>
      </dsp:nvSpPr>
      <dsp:spPr>
        <a:xfrm>
          <a:off x="3736589" y="687834"/>
          <a:ext cx="1953783" cy="5956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FLORESTAS</a:t>
          </a:r>
        </a:p>
      </dsp:txBody>
      <dsp:txXfrm>
        <a:off x="3736589" y="687834"/>
        <a:ext cx="1953783" cy="595665"/>
      </dsp:txXfrm>
    </dsp:sp>
    <dsp:sp modelId="{3FAC0216-AFE3-4246-B997-B187AA7850FC}">
      <dsp:nvSpPr>
        <dsp:cNvPr id="0" name=""/>
        <dsp:cNvSpPr/>
      </dsp:nvSpPr>
      <dsp:spPr>
        <a:xfrm>
          <a:off x="3736589" y="1352883"/>
          <a:ext cx="1953783" cy="5956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ÁREA DE ALIMENTO</a:t>
          </a:r>
        </a:p>
      </dsp:txBody>
      <dsp:txXfrm>
        <a:off x="3736589" y="1352883"/>
        <a:ext cx="1953783" cy="595665"/>
      </dsp:txXfrm>
    </dsp:sp>
    <dsp:sp modelId="{632D374E-658F-4602-B6D9-3527A9856E8A}">
      <dsp:nvSpPr>
        <dsp:cNvPr id="0" name=""/>
        <dsp:cNvSpPr/>
      </dsp:nvSpPr>
      <dsp:spPr>
        <a:xfrm>
          <a:off x="1392048" y="1490256"/>
          <a:ext cx="1953783" cy="5956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RESPEITAR O MEIO AMBIENTE</a:t>
          </a:r>
        </a:p>
      </dsp:txBody>
      <dsp:txXfrm>
        <a:off x="1392048" y="1490256"/>
        <a:ext cx="1953783" cy="595665"/>
      </dsp:txXfrm>
    </dsp:sp>
    <dsp:sp modelId="{164CDCB5-4583-4C44-BAE5-1E93DEEA3896}">
      <dsp:nvSpPr>
        <dsp:cNvPr id="0" name=""/>
        <dsp:cNvSpPr/>
      </dsp:nvSpPr>
      <dsp:spPr>
        <a:xfrm>
          <a:off x="1392048" y="2234838"/>
          <a:ext cx="1953783" cy="5956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QUALIDADE DA MÃO DE OBRA</a:t>
          </a:r>
        </a:p>
      </dsp:txBody>
      <dsp:txXfrm>
        <a:off x="1392048" y="2234838"/>
        <a:ext cx="1953783" cy="595665"/>
      </dsp:txXfrm>
    </dsp:sp>
    <dsp:sp modelId="{88BEA254-4339-423E-8CE0-58DF021348A4}">
      <dsp:nvSpPr>
        <dsp:cNvPr id="0" name=""/>
        <dsp:cNvSpPr/>
      </dsp:nvSpPr>
      <dsp:spPr>
        <a:xfrm>
          <a:off x="3736589" y="2234838"/>
          <a:ext cx="1953783" cy="5956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COLHEITA MECANIZADA</a:t>
          </a:r>
        </a:p>
      </dsp:txBody>
      <dsp:txXfrm>
        <a:off x="3736589" y="2234838"/>
        <a:ext cx="1953783" cy="595665"/>
      </dsp:txXfrm>
    </dsp:sp>
    <dsp:sp modelId="{715BB33A-7F04-464A-9EE9-7DDEA330B1D1}">
      <dsp:nvSpPr>
        <dsp:cNvPr id="0" name=""/>
        <dsp:cNvSpPr/>
      </dsp:nvSpPr>
      <dsp:spPr>
        <a:xfrm>
          <a:off x="1392048" y="2979421"/>
          <a:ext cx="1953783" cy="5956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MECANIZAÇÃO</a:t>
          </a:r>
        </a:p>
      </dsp:txBody>
      <dsp:txXfrm>
        <a:off x="1392048" y="2979421"/>
        <a:ext cx="1953783" cy="595665"/>
      </dsp:txXfrm>
    </dsp:sp>
    <dsp:sp modelId="{54E0A20B-BD1A-4322-8015-645333D0B919}">
      <dsp:nvSpPr>
        <dsp:cNvPr id="0" name=""/>
        <dsp:cNvSpPr/>
      </dsp:nvSpPr>
      <dsp:spPr>
        <a:xfrm>
          <a:off x="3736589" y="2979421"/>
          <a:ext cx="1953783" cy="5956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SUBSTITUIÇÃO DA MÃO DE OBRA</a:t>
          </a:r>
        </a:p>
      </dsp:txBody>
      <dsp:txXfrm>
        <a:off x="3736589" y="2979421"/>
        <a:ext cx="1953783" cy="595665"/>
      </dsp:txXfrm>
    </dsp:sp>
    <dsp:sp modelId="{7A3ADB0B-24E3-4268-9E2D-62079E5A002B}">
      <dsp:nvSpPr>
        <dsp:cNvPr id="0" name=""/>
        <dsp:cNvSpPr/>
      </dsp:nvSpPr>
      <dsp:spPr>
        <a:xfrm>
          <a:off x="1392048" y="3724003"/>
          <a:ext cx="1953783" cy="5956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DEPENDÊNCIA ECONÔMICA</a:t>
          </a:r>
        </a:p>
      </dsp:txBody>
      <dsp:txXfrm>
        <a:off x="1392048" y="3724003"/>
        <a:ext cx="1953783" cy="59566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041882-ED82-4A31-9DD1-902C7336E3D1}">
      <dsp:nvSpPr>
        <dsp:cNvPr id="0" name=""/>
        <dsp:cNvSpPr/>
      </dsp:nvSpPr>
      <dsp:spPr>
        <a:xfrm>
          <a:off x="0" y="0"/>
          <a:ext cx="2684448" cy="51683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22000</a:t>
          </a:r>
        </a:p>
      </dsp:txBody>
      <dsp:txXfrm>
        <a:off x="0" y="0"/>
        <a:ext cx="2555240" cy="516833"/>
      </dsp:txXfrm>
    </dsp:sp>
    <dsp:sp modelId="{7D0C332A-E304-4EB2-B942-B158A382BC3F}">
      <dsp:nvSpPr>
        <dsp:cNvPr id="0" name=""/>
        <dsp:cNvSpPr/>
      </dsp:nvSpPr>
      <dsp:spPr>
        <a:xfrm>
          <a:off x="2150629" y="0"/>
          <a:ext cx="2684448" cy="51683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Princípio 3</a:t>
          </a:r>
        </a:p>
      </dsp:txBody>
      <dsp:txXfrm>
        <a:off x="2409046" y="0"/>
        <a:ext cx="2167615" cy="516833"/>
      </dsp:txXfrm>
    </dsp:sp>
    <dsp:sp modelId="{DEAC6A74-BA6E-4049-A491-B6ADCE8DCB77}">
      <dsp:nvSpPr>
        <dsp:cNvPr id="0" name=""/>
        <dsp:cNvSpPr/>
      </dsp:nvSpPr>
      <dsp:spPr>
        <a:xfrm>
          <a:off x="4298188" y="0"/>
          <a:ext cx="2684448" cy="51683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/>
            <a:t>8</a:t>
          </a:r>
        </a:p>
      </dsp:txBody>
      <dsp:txXfrm>
        <a:off x="4556605" y="0"/>
        <a:ext cx="2167615" cy="51683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7C8FEB-247A-4AD5-9264-287052DB93A1}">
      <dsp:nvSpPr>
        <dsp:cNvPr id="0" name=""/>
        <dsp:cNvSpPr/>
      </dsp:nvSpPr>
      <dsp:spPr>
        <a:xfrm>
          <a:off x="942" y="0"/>
          <a:ext cx="2449236" cy="46482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kern="1200" dirty="0"/>
            <a:t>ISO</a:t>
          </a:r>
        </a:p>
      </dsp:txBody>
      <dsp:txXfrm>
        <a:off x="942" y="0"/>
        <a:ext cx="2449236" cy="1394460"/>
      </dsp:txXfrm>
    </dsp:sp>
    <dsp:sp modelId="{CBD75897-0CF4-4168-ADC8-6E6208A1E629}">
      <dsp:nvSpPr>
        <dsp:cNvPr id="0" name=""/>
        <dsp:cNvSpPr/>
      </dsp:nvSpPr>
      <dsp:spPr>
        <a:xfrm>
          <a:off x="245865" y="1395339"/>
          <a:ext cx="1959389" cy="537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9001</a:t>
          </a:r>
        </a:p>
      </dsp:txBody>
      <dsp:txXfrm>
        <a:off x="261615" y="1411089"/>
        <a:ext cx="1927889" cy="506231"/>
      </dsp:txXfrm>
    </dsp:sp>
    <dsp:sp modelId="{67EECDB3-4A19-42E0-AC06-336DDC647799}">
      <dsp:nvSpPr>
        <dsp:cNvPr id="0" name=""/>
        <dsp:cNvSpPr/>
      </dsp:nvSpPr>
      <dsp:spPr>
        <a:xfrm>
          <a:off x="245865" y="2015799"/>
          <a:ext cx="1959389" cy="537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14001</a:t>
          </a:r>
        </a:p>
      </dsp:txBody>
      <dsp:txXfrm>
        <a:off x="261615" y="2031549"/>
        <a:ext cx="1927889" cy="506231"/>
      </dsp:txXfrm>
    </dsp:sp>
    <dsp:sp modelId="{FD3919F6-A79F-46C4-9336-28F30EB8B838}">
      <dsp:nvSpPr>
        <dsp:cNvPr id="0" name=""/>
        <dsp:cNvSpPr/>
      </dsp:nvSpPr>
      <dsp:spPr>
        <a:xfrm>
          <a:off x="245865" y="2636259"/>
          <a:ext cx="1959389" cy="537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26000</a:t>
          </a:r>
        </a:p>
      </dsp:txBody>
      <dsp:txXfrm>
        <a:off x="261615" y="2652009"/>
        <a:ext cx="1927889" cy="506231"/>
      </dsp:txXfrm>
    </dsp:sp>
    <dsp:sp modelId="{86DEF635-59A4-47D4-B6F3-01348A5FED71}">
      <dsp:nvSpPr>
        <dsp:cNvPr id="0" name=""/>
        <dsp:cNvSpPr/>
      </dsp:nvSpPr>
      <dsp:spPr>
        <a:xfrm>
          <a:off x="245865" y="3256718"/>
          <a:ext cx="1959389" cy="537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31000</a:t>
          </a:r>
        </a:p>
      </dsp:txBody>
      <dsp:txXfrm>
        <a:off x="261615" y="3272468"/>
        <a:ext cx="1927889" cy="506231"/>
      </dsp:txXfrm>
    </dsp:sp>
    <dsp:sp modelId="{6DD692DC-657C-4184-AA87-28EC8D50BAD1}">
      <dsp:nvSpPr>
        <dsp:cNvPr id="0" name=""/>
        <dsp:cNvSpPr/>
      </dsp:nvSpPr>
      <dsp:spPr>
        <a:xfrm>
          <a:off x="245865" y="3877178"/>
          <a:ext cx="1959389" cy="537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22000</a:t>
          </a:r>
        </a:p>
      </dsp:txBody>
      <dsp:txXfrm>
        <a:off x="261615" y="3892928"/>
        <a:ext cx="1927889" cy="506231"/>
      </dsp:txXfrm>
    </dsp:sp>
    <dsp:sp modelId="{7DB2C223-4DF0-4FD3-9079-DC0EDEE811B2}">
      <dsp:nvSpPr>
        <dsp:cNvPr id="0" name=""/>
        <dsp:cNvSpPr/>
      </dsp:nvSpPr>
      <dsp:spPr>
        <a:xfrm>
          <a:off x="2633871" y="0"/>
          <a:ext cx="2449236" cy="46482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Princípio </a:t>
          </a:r>
          <a:r>
            <a:rPr lang="pt-BR" sz="2700" kern="1200" dirty="0" err="1"/>
            <a:t>Bonsucro</a:t>
          </a:r>
          <a:endParaRPr lang="pt-BR" sz="2700" kern="1200" dirty="0"/>
        </a:p>
      </dsp:txBody>
      <dsp:txXfrm>
        <a:off x="2633871" y="0"/>
        <a:ext cx="2449236" cy="1394460"/>
      </dsp:txXfrm>
    </dsp:sp>
    <dsp:sp modelId="{0EFFC123-BCE7-4919-8DCB-9927D3188F77}">
      <dsp:nvSpPr>
        <dsp:cNvPr id="0" name=""/>
        <dsp:cNvSpPr/>
      </dsp:nvSpPr>
      <dsp:spPr>
        <a:xfrm>
          <a:off x="2878795" y="1395339"/>
          <a:ext cx="1959389" cy="537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Todos</a:t>
          </a:r>
        </a:p>
      </dsp:txBody>
      <dsp:txXfrm>
        <a:off x="2894545" y="1411089"/>
        <a:ext cx="1927889" cy="506231"/>
      </dsp:txXfrm>
    </dsp:sp>
    <dsp:sp modelId="{61CC56AA-DB02-4F8F-9290-7F4B7C582D3A}">
      <dsp:nvSpPr>
        <dsp:cNvPr id="0" name=""/>
        <dsp:cNvSpPr/>
      </dsp:nvSpPr>
      <dsp:spPr>
        <a:xfrm>
          <a:off x="2878795" y="2015799"/>
          <a:ext cx="1959389" cy="537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Princípio 4</a:t>
          </a:r>
        </a:p>
      </dsp:txBody>
      <dsp:txXfrm>
        <a:off x="2894545" y="2031549"/>
        <a:ext cx="1927889" cy="506231"/>
      </dsp:txXfrm>
    </dsp:sp>
    <dsp:sp modelId="{4265E65D-E40D-423C-BDAD-78E1996BAADC}">
      <dsp:nvSpPr>
        <dsp:cNvPr id="0" name=""/>
        <dsp:cNvSpPr/>
      </dsp:nvSpPr>
      <dsp:spPr>
        <a:xfrm>
          <a:off x="2878795" y="2636259"/>
          <a:ext cx="1959389" cy="537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Princípio 2</a:t>
          </a:r>
        </a:p>
      </dsp:txBody>
      <dsp:txXfrm>
        <a:off x="2894545" y="2652009"/>
        <a:ext cx="1927889" cy="506231"/>
      </dsp:txXfrm>
    </dsp:sp>
    <dsp:sp modelId="{65E0FEE7-9D32-41DB-80E5-4425BB68CAD0}">
      <dsp:nvSpPr>
        <dsp:cNvPr id="0" name=""/>
        <dsp:cNvSpPr/>
      </dsp:nvSpPr>
      <dsp:spPr>
        <a:xfrm>
          <a:off x="2878795" y="3256718"/>
          <a:ext cx="1959389" cy="537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Princípio 5</a:t>
          </a:r>
        </a:p>
      </dsp:txBody>
      <dsp:txXfrm>
        <a:off x="2894545" y="3272468"/>
        <a:ext cx="1927889" cy="506231"/>
      </dsp:txXfrm>
    </dsp:sp>
    <dsp:sp modelId="{0C917332-E6F0-4D50-8555-140058F7C91C}">
      <dsp:nvSpPr>
        <dsp:cNvPr id="0" name=""/>
        <dsp:cNvSpPr/>
      </dsp:nvSpPr>
      <dsp:spPr>
        <a:xfrm>
          <a:off x="2878795" y="3877178"/>
          <a:ext cx="1959389" cy="537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Princípio 3</a:t>
          </a:r>
        </a:p>
      </dsp:txBody>
      <dsp:txXfrm>
        <a:off x="2894545" y="3892928"/>
        <a:ext cx="1927889" cy="506231"/>
      </dsp:txXfrm>
    </dsp:sp>
    <dsp:sp modelId="{DE42DECF-5834-466F-9003-9BE858488442}">
      <dsp:nvSpPr>
        <dsp:cNvPr id="0" name=""/>
        <dsp:cNvSpPr/>
      </dsp:nvSpPr>
      <dsp:spPr>
        <a:xfrm>
          <a:off x="5266801" y="0"/>
          <a:ext cx="2449236" cy="46482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Indicadores Contemplados</a:t>
          </a:r>
        </a:p>
      </dsp:txBody>
      <dsp:txXfrm>
        <a:off x="5266801" y="0"/>
        <a:ext cx="2449236" cy="1394460"/>
      </dsp:txXfrm>
    </dsp:sp>
    <dsp:sp modelId="{EF7B75C7-CE86-46A5-898E-82CE1570A5B6}">
      <dsp:nvSpPr>
        <dsp:cNvPr id="0" name=""/>
        <dsp:cNvSpPr/>
      </dsp:nvSpPr>
      <dsp:spPr>
        <a:xfrm>
          <a:off x="5511724" y="1395339"/>
          <a:ext cx="1959389" cy="537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56</a:t>
          </a:r>
        </a:p>
      </dsp:txBody>
      <dsp:txXfrm>
        <a:off x="5527474" y="1411089"/>
        <a:ext cx="1927889" cy="506231"/>
      </dsp:txXfrm>
    </dsp:sp>
    <dsp:sp modelId="{C04CE5BE-F4F1-4B5D-B0E7-6242BDD6F93D}">
      <dsp:nvSpPr>
        <dsp:cNvPr id="0" name=""/>
        <dsp:cNvSpPr/>
      </dsp:nvSpPr>
      <dsp:spPr>
        <a:xfrm>
          <a:off x="5511724" y="2015799"/>
          <a:ext cx="1959389" cy="537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6</a:t>
          </a:r>
        </a:p>
      </dsp:txBody>
      <dsp:txXfrm>
        <a:off x="5527474" y="2031549"/>
        <a:ext cx="1927889" cy="506231"/>
      </dsp:txXfrm>
    </dsp:sp>
    <dsp:sp modelId="{FB88D498-4F32-44C3-97C0-358704EF63BC}">
      <dsp:nvSpPr>
        <dsp:cNvPr id="0" name=""/>
        <dsp:cNvSpPr/>
      </dsp:nvSpPr>
      <dsp:spPr>
        <a:xfrm>
          <a:off x="5511724" y="2636259"/>
          <a:ext cx="1959389" cy="537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15</a:t>
          </a:r>
        </a:p>
      </dsp:txBody>
      <dsp:txXfrm>
        <a:off x="5527474" y="2652009"/>
        <a:ext cx="1927889" cy="506231"/>
      </dsp:txXfrm>
    </dsp:sp>
    <dsp:sp modelId="{AAF01334-99FC-40DE-B6D3-9172A185F7E8}">
      <dsp:nvSpPr>
        <dsp:cNvPr id="0" name=""/>
        <dsp:cNvSpPr/>
      </dsp:nvSpPr>
      <dsp:spPr>
        <a:xfrm>
          <a:off x="5511724" y="3256718"/>
          <a:ext cx="1959389" cy="537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17</a:t>
          </a:r>
        </a:p>
      </dsp:txBody>
      <dsp:txXfrm>
        <a:off x="5527474" y="3272468"/>
        <a:ext cx="1927889" cy="506231"/>
      </dsp:txXfrm>
    </dsp:sp>
    <dsp:sp modelId="{645FDF30-F4CB-4D81-964E-3E12BFA96A9D}">
      <dsp:nvSpPr>
        <dsp:cNvPr id="0" name=""/>
        <dsp:cNvSpPr/>
      </dsp:nvSpPr>
      <dsp:spPr>
        <a:xfrm>
          <a:off x="5511724" y="3877178"/>
          <a:ext cx="1959389" cy="537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8</a:t>
          </a:r>
        </a:p>
      </dsp:txBody>
      <dsp:txXfrm>
        <a:off x="5527474" y="3892928"/>
        <a:ext cx="1927889" cy="5062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777FB6-5A10-4288-8CA7-A599CAC757FB}">
      <dsp:nvSpPr>
        <dsp:cNvPr id="0" name=""/>
        <dsp:cNvSpPr/>
      </dsp:nvSpPr>
      <dsp:spPr>
        <a:xfrm>
          <a:off x="1587" y="1170185"/>
          <a:ext cx="1603374" cy="8016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Norma</a:t>
          </a:r>
        </a:p>
      </dsp:txBody>
      <dsp:txXfrm>
        <a:off x="25068" y="1193666"/>
        <a:ext cx="1556412" cy="754725"/>
      </dsp:txXfrm>
    </dsp:sp>
    <dsp:sp modelId="{062927A5-9C25-46CC-B3FC-94DF4B448355}">
      <dsp:nvSpPr>
        <dsp:cNvPr id="0" name=""/>
        <dsp:cNvSpPr/>
      </dsp:nvSpPr>
      <dsp:spPr>
        <a:xfrm>
          <a:off x="1604962" y="1553275"/>
          <a:ext cx="641349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641349" y="1775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1909603" y="1554995"/>
        <a:ext cx="32067" cy="32067"/>
      </dsp:txXfrm>
    </dsp:sp>
    <dsp:sp modelId="{B4F8E608-30C8-43B8-A840-4EE813E2E84A}">
      <dsp:nvSpPr>
        <dsp:cNvPr id="0" name=""/>
        <dsp:cNvSpPr/>
      </dsp:nvSpPr>
      <dsp:spPr>
        <a:xfrm>
          <a:off x="2246312" y="1170185"/>
          <a:ext cx="1603374" cy="8016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Regras</a:t>
          </a:r>
        </a:p>
      </dsp:txBody>
      <dsp:txXfrm>
        <a:off x="2269793" y="1193666"/>
        <a:ext cx="1556412" cy="754725"/>
      </dsp:txXfrm>
    </dsp:sp>
    <dsp:sp modelId="{7EB1520A-BC7A-4311-B4B8-7C7411CB3CFD}">
      <dsp:nvSpPr>
        <dsp:cNvPr id="0" name=""/>
        <dsp:cNvSpPr/>
      </dsp:nvSpPr>
      <dsp:spPr>
        <a:xfrm>
          <a:off x="1587" y="2092126"/>
          <a:ext cx="1603374" cy="8016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Certificação</a:t>
          </a:r>
        </a:p>
      </dsp:txBody>
      <dsp:txXfrm>
        <a:off x="25068" y="2115607"/>
        <a:ext cx="1556412" cy="754725"/>
      </dsp:txXfrm>
    </dsp:sp>
    <dsp:sp modelId="{33E7270A-0AEC-4ADC-9674-42A53BBAFCD6}">
      <dsp:nvSpPr>
        <dsp:cNvPr id="0" name=""/>
        <dsp:cNvSpPr/>
      </dsp:nvSpPr>
      <dsp:spPr>
        <a:xfrm>
          <a:off x="1604962" y="2475216"/>
          <a:ext cx="641349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641349" y="1775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1909603" y="2476936"/>
        <a:ext cx="32067" cy="32067"/>
      </dsp:txXfrm>
    </dsp:sp>
    <dsp:sp modelId="{4C689429-96AE-4ED3-B325-8463E00D0603}">
      <dsp:nvSpPr>
        <dsp:cNvPr id="0" name=""/>
        <dsp:cNvSpPr/>
      </dsp:nvSpPr>
      <dsp:spPr>
        <a:xfrm>
          <a:off x="2246312" y="2092126"/>
          <a:ext cx="1603374" cy="8016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Atestado</a:t>
          </a:r>
        </a:p>
      </dsp:txBody>
      <dsp:txXfrm>
        <a:off x="2269793" y="2115607"/>
        <a:ext cx="1556412" cy="754725"/>
      </dsp:txXfrm>
    </dsp:sp>
    <dsp:sp modelId="{677394B7-931F-4B5F-BF38-F12F79F553D8}">
      <dsp:nvSpPr>
        <dsp:cNvPr id="0" name=""/>
        <dsp:cNvSpPr/>
      </dsp:nvSpPr>
      <dsp:spPr>
        <a:xfrm rot="19470924">
          <a:off x="3776544" y="2246611"/>
          <a:ext cx="787636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787636" y="17753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4150671" y="2244674"/>
        <a:ext cx="39381" cy="39381"/>
      </dsp:txXfrm>
    </dsp:sp>
    <dsp:sp modelId="{F7BE95F4-E148-4700-8BF0-C1C62DAF1344}">
      <dsp:nvSpPr>
        <dsp:cNvPr id="0" name=""/>
        <dsp:cNvSpPr/>
      </dsp:nvSpPr>
      <dsp:spPr>
        <a:xfrm>
          <a:off x="4491037" y="1634916"/>
          <a:ext cx="1603374" cy="8016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Não exigem legislação</a:t>
          </a:r>
        </a:p>
      </dsp:txBody>
      <dsp:txXfrm>
        <a:off x="4514518" y="1658397"/>
        <a:ext cx="1556412" cy="7547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B2831-8936-47C9-B883-D6A077461199}">
      <dsp:nvSpPr>
        <dsp:cNvPr id="0" name=""/>
        <dsp:cNvSpPr/>
      </dsp:nvSpPr>
      <dsp:spPr>
        <a:xfrm>
          <a:off x="2422643" y="254235"/>
          <a:ext cx="2356813" cy="1956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Certificação </a:t>
          </a:r>
          <a:r>
            <a:rPr lang="pt-BR" sz="2200" kern="1200" dirty="0" err="1"/>
            <a:t>Bonsucro</a:t>
          </a:r>
          <a:endParaRPr lang="pt-BR" sz="2200" kern="1200" dirty="0"/>
        </a:p>
      </dsp:txBody>
      <dsp:txXfrm>
        <a:off x="2767790" y="540695"/>
        <a:ext cx="1666519" cy="1383154"/>
      </dsp:txXfrm>
    </dsp:sp>
    <dsp:sp modelId="{56ACCE2F-4098-4D55-9394-3653CEF1B804}">
      <dsp:nvSpPr>
        <dsp:cNvPr id="0" name=""/>
        <dsp:cNvSpPr/>
      </dsp:nvSpPr>
      <dsp:spPr>
        <a:xfrm>
          <a:off x="3330953" y="2285936"/>
          <a:ext cx="540192" cy="540192"/>
        </a:xfrm>
        <a:prstGeom prst="mathPlus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900" kern="1200"/>
        </a:p>
      </dsp:txBody>
      <dsp:txXfrm>
        <a:off x="3402555" y="2492505"/>
        <a:ext cx="396988" cy="127054"/>
      </dsp:txXfrm>
    </dsp:sp>
    <dsp:sp modelId="{B9FA06D0-373A-4AAF-B6C3-21CC82ABD4EB}">
      <dsp:nvSpPr>
        <dsp:cNvPr id="0" name=""/>
        <dsp:cNvSpPr/>
      </dsp:nvSpPr>
      <dsp:spPr>
        <a:xfrm>
          <a:off x="2522909" y="2901756"/>
          <a:ext cx="2156280" cy="1987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Normas ISO aplicáveis ao AGRO</a:t>
          </a:r>
        </a:p>
      </dsp:txBody>
      <dsp:txXfrm>
        <a:off x="2838689" y="3192820"/>
        <a:ext cx="1524720" cy="1405379"/>
      </dsp:txXfrm>
    </dsp:sp>
    <dsp:sp modelId="{4F34A96A-832C-4144-9C56-0E4791FDC3E6}">
      <dsp:nvSpPr>
        <dsp:cNvPr id="0" name=""/>
        <dsp:cNvSpPr/>
      </dsp:nvSpPr>
      <dsp:spPr>
        <a:xfrm>
          <a:off x="1986763" y="2398515"/>
          <a:ext cx="296174" cy="34646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500" kern="1200" dirty="0"/>
        </a:p>
      </dsp:txBody>
      <dsp:txXfrm rot="10800000">
        <a:off x="1986763" y="2467809"/>
        <a:ext cx="207322" cy="207880"/>
      </dsp:txXfrm>
    </dsp:sp>
    <dsp:sp modelId="{88F4C9EE-257E-49D0-8FAC-87F205CD0C52}">
      <dsp:nvSpPr>
        <dsp:cNvPr id="0" name=""/>
        <dsp:cNvSpPr/>
      </dsp:nvSpPr>
      <dsp:spPr>
        <a:xfrm>
          <a:off x="1090" y="1640383"/>
          <a:ext cx="1862732" cy="18627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Objetivo</a:t>
          </a:r>
        </a:p>
      </dsp:txBody>
      <dsp:txXfrm>
        <a:off x="273881" y="1913174"/>
        <a:ext cx="1317150" cy="13171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6B74EC-35CC-4EB2-BC3C-C709C8A9362E}">
      <dsp:nvSpPr>
        <dsp:cNvPr id="0" name=""/>
        <dsp:cNvSpPr/>
      </dsp:nvSpPr>
      <dsp:spPr>
        <a:xfrm>
          <a:off x="0" y="0"/>
          <a:ext cx="3231682" cy="118932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Vantagem Competitiva</a:t>
          </a:r>
        </a:p>
      </dsp:txBody>
      <dsp:txXfrm>
        <a:off x="34834" y="34834"/>
        <a:ext cx="1948311" cy="1119653"/>
      </dsp:txXfrm>
    </dsp:sp>
    <dsp:sp modelId="{65E4C421-15B7-4D62-9745-75FF93C4F210}">
      <dsp:nvSpPr>
        <dsp:cNvPr id="0" name=""/>
        <dsp:cNvSpPr/>
      </dsp:nvSpPr>
      <dsp:spPr>
        <a:xfrm>
          <a:off x="285148" y="1387541"/>
          <a:ext cx="3231682" cy="118932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Melhoria</a:t>
          </a:r>
          <a:r>
            <a:rPr lang="pt-BR" sz="1800" kern="1200" baseline="0" dirty="0"/>
            <a:t> Contínua</a:t>
          </a:r>
          <a:endParaRPr lang="pt-BR" sz="1800" kern="1200" dirty="0"/>
        </a:p>
      </dsp:txBody>
      <dsp:txXfrm>
        <a:off x="319982" y="1422375"/>
        <a:ext cx="2103806" cy="1119653"/>
      </dsp:txXfrm>
    </dsp:sp>
    <dsp:sp modelId="{3C975309-5D2A-4B38-8FE5-EC920EEC9E9F}">
      <dsp:nvSpPr>
        <dsp:cNvPr id="0" name=""/>
        <dsp:cNvSpPr/>
      </dsp:nvSpPr>
      <dsp:spPr>
        <a:xfrm>
          <a:off x="570296" y="2775083"/>
          <a:ext cx="3231682" cy="118932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Equilíbrio entre desenvolvimento econômico e meio ambiente</a:t>
          </a:r>
        </a:p>
      </dsp:txBody>
      <dsp:txXfrm>
        <a:off x="605130" y="2809917"/>
        <a:ext cx="2103806" cy="1119653"/>
      </dsp:txXfrm>
    </dsp:sp>
    <dsp:sp modelId="{842B96BA-3097-4B3F-9B33-4DC46B6051F6}">
      <dsp:nvSpPr>
        <dsp:cNvPr id="0" name=""/>
        <dsp:cNvSpPr/>
      </dsp:nvSpPr>
      <dsp:spPr>
        <a:xfrm>
          <a:off x="2634084" y="946677"/>
          <a:ext cx="422136" cy="683507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600" kern="1200"/>
        </a:p>
      </dsp:txBody>
      <dsp:txXfrm>
        <a:off x="2729065" y="946677"/>
        <a:ext cx="232174" cy="579028"/>
      </dsp:txXfrm>
    </dsp:sp>
    <dsp:sp modelId="{317BB64C-19DE-442E-B658-2B602A787CF5}">
      <dsp:nvSpPr>
        <dsp:cNvPr id="0" name=""/>
        <dsp:cNvSpPr/>
      </dsp:nvSpPr>
      <dsp:spPr>
        <a:xfrm>
          <a:off x="2919700" y="2326495"/>
          <a:ext cx="421201" cy="683098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600" kern="1200"/>
        </a:p>
      </dsp:txBody>
      <dsp:txXfrm>
        <a:off x="3014470" y="2326495"/>
        <a:ext cx="231661" cy="57885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041882-ED82-4A31-9DD1-902C7336E3D1}">
      <dsp:nvSpPr>
        <dsp:cNvPr id="0" name=""/>
        <dsp:cNvSpPr/>
      </dsp:nvSpPr>
      <dsp:spPr>
        <a:xfrm>
          <a:off x="0" y="0"/>
          <a:ext cx="2763348" cy="104360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ISO</a:t>
          </a:r>
        </a:p>
      </dsp:txBody>
      <dsp:txXfrm>
        <a:off x="0" y="0"/>
        <a:ext cx="2502446" cy="1043609"/>
      </dsp:txXfrm>
    </dsp:sp>
    <dsp:sp modelId="{7D0C332A-E304-4EB2-B942-B158A382BC3F}">
      <dsp:nvSpPr>
        <dsp:cNvPr id="0" name=""/>
        <dsp:cNvSpPr/>
      </dsp:nvSpPr>
      <dsp:spPr>
        <a:xfrm>
          <a:off x="2213839" y="0"/>
          <a:ext cx="2763348" cy="104360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Princípio </a:t>
          </a:r>
          <a:r>
            <a:rPr lang="pt-BR" sz="2400" kern="1200" dirty="0" err="1"/>
            <a:t>Bonsucro</a:t>
          </a:r>
          <a:endParaRPr lang="pt-BR" sz="2400" kern="1200" dirty="0"/>
        </a:p>
      </dsp:txBody>
      <dsp:txXfrm>
        <a:off x="2735644" y="0"/>
        <a:ext cx="1719739" cy="1043609"/>
      </dsp:txXfrm>
    </dsp:sp>
    <dsp:sp modelId="{DEAC6A74-BA6E-4049-A491-B6ADCE8DCB77}">
      <dsp:nvSpPr>
        <dsp:cNvPr id="0" name=""/>
        <dsp:cNvSpPr/>
      </dsp:nvSpPr>
      <dsp:spPr>
        <a:xfrm>
          <a:off x="4424518" y="0"/>
          <a:ext cx="2763348" cy="104360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Indicadores Contemplados</a:t>
          </a:r>
        </a:p>
      </dsp:txBody>
      <dsp:txXfrm>
        <a:off x="4946323" y="0"/>
        <a:ext cx="1719739" cy="104360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041882-ED82-4A31-9DD1-902C7336E3D1}">
      <dsp:nvSpPr>
        <dsp:cNvPr id="0" name=""/>
        <dsp:cNvSpPr/>
      </dsp:nvSpPr>
      <dsp:spPr>
        <a:xfrm>
          <a:off x="0" y="0"/>
          <a:ext cx="2684448" cy="51683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9001</a:t>
          </a:r>
        </a:p>
      </dsp:txBody>
      <dsp:txXfrm>
        <a:off x="0" y="0"/>
        <a:ext cx="2555240" cy="516833"/>
      </dsp:txXfrm>
    </dsp:sp>
    <dsp:sp modelId="{7D0C332A-E304-4EB2-B942-B158A382BC3F}">
      <dsp:nvSpPr>
        <dsp:cNvPr id="0" name=""/>
        <dsp:cNvSpPr/>
      </dsp:nvSpPr>
      <dsp:spPr>
        <a:xfrm>
          <a:off x="2150629" y="0"/>
          <a:ext cx="2684448" cy="51683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Todos</a:t>
          </a:r>
        </a:p>
      </dsp:txBody>
      <dsp:txXfrm>
        <a:off x="2409046" y="0"/>
        <a:ext cx="2167615" cy="516833"/>
      </dsp:txXfrm>
    </dsp:sp>
    <dsp:sp modelId="{DEAC6A74-BA6E-4049-A491-B6ADCE8DCB77}">
      <dsp:nvSpPr>
        <dsp:cNvPr id="0" name=""/>
        <dsp:cNvSpPr/>
      </dsp:nvSpPr>
      <dsp:spPr>
        <a:xfrm>
          <a:off x="4298188" y="0"/>
          <a:ext cx="2684448" cy="51683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/>
            <a:t>56</a:t>
          </a:r>
        </a:p>
      </dsp:txBody>
      <dsp:txXfrm>
        <a:off x="4556605" y="0"/>
        <a:ext cx="2167615" cy="51683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041882-ED82-4A31-9DD1-902C7336E3D1}">
      <dsp:nvSpPr>
        <dsp:cNvPr id="0" name=""/>
        <dsp:cNvSpPr/>
      </dsp:nvSpPr>
      <dsp:spPr>
        <a:xfrm>
          <a:off x="0" y="0"/>
          <a:ext cx="2684448" cy="51683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14001</a:t>
          </a:r>
        </a:p>
      </dsp:txBody>
      <dsp:txXfrm>
        <a:off x="0" y="0"/>
        <a:ext cx="2555240" cy="516833"/>
      </dsp:txXfrm>
    </dsp:sp>
    <dsp:sp modelId="{7D0C332A-E304-4EB2-B942-B158A382BC3F}">
      <dsp:nvSpPr>
        <dsp:cNvPr id="0" name=""/>
        <dsp:cNvSpPr/>
      </dsp:nvSpPr>
      <dsp:spPr>
        <a:xfrm>
          <a:off x="2150629" y="0"/>
          <a:ext cx="2684448" cy="51683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Princípio 4</a:t>
          </a:r>
        </a:p>
      </dsp:txBody>
      <dsp:txXfrm>
        <a:off x="2409046" y="0"/>
        <a:ext cx="2167615" cy="516833"/>
      </dsp:txXfrm>
    </dsp:sp>
    <dsp:sp modelId="{DEAC6A74-BA6E-4049-A491-B6ADCE8DCB77}">
      <dsp:nvSpPr>
        <dsp:cNvPr id="0" name=""/>
        <dsp:cNvSpPr/>
      </dsp:nvSpPr>
      <dsp:spPr>
        <a:xfrm>
          <a:off x="4298188" y="0"/>
          <a:ext cx="2684448" cy="51683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/>
            <a:t>6</a:t>
          </a:r>
        </a:p>
      </dsp:txBody>
      <dsp:txXfrm>
        <a:off x="4556605" y="0"/>
        <a:ext cx="2167615" cy="51683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041882-ED82-4A31-9DD1-902C7336E3D1}">
      <dsp:nvSpPr>
        <dsp:cNvPr id="0" name=""/>
        <dsp:cNvSpPr/>
      </dsp:nvSpPr>
      <dsp:spPr>
        <a:xfrm>
          <a:off x="0" y="0"/>
          <a:ext cx="2684448" cy="51683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26000</a:t>
          </a:r>
        </a:p>
      </dsp:txBody>
      <dsp:txXfrm>
        <a:off x="0" y="0"/>
        <a:ext cx="2555240" cy="516833"/>
      </dsp:txXfrm>
    </dsp:sp>
    <dsp:sp modelId="{7D0C332A-E304-4EB2-B942-B158A382BC3F}">
      <dsp:nvSpPr>
        <dsp:cNvPr id="0" name=""/>
        <dsp:cNvSpPr/>
      </dsp:nvSpPr>
      <dsp:spPr>
        <a:xfrm>
          <a:off x="2150629" y="0"/>
          <a:ext cx="2684448" cy="51683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Princípio</a:t>
          </a:r>
          <a:r>
            <a:rPr lang="pt-BR" sz="3600" kern="1200" dirty="0"/>
            <a:t> </a:t>
          </a:r>
          <a:r>
            <a:rPr lang="pt-BR" sz="2400" kern="1200" dirty="0"/>
            <a:t>2</a:t>
          </a:r>
        </a:p>
      </dsp:txBody>
      <dsp:txXfrm>
        <a:off x="2409046" y="0"/>
        <a:ext cx="2167615" cy="516833"/>
      </dsp:txXfrm>
    </dsp:sp>
    <dsp:sp modelId="{DEAC6A74-BA6E-4049-A491-B6ADCE8DCB77}">
      <dsp:nvSpPr>
        <dsp:cNvPr id="0" name=""/>
        <dsp:cNvSpPr/>
      </dsp:nvSpPr>
      <dsp:spPr>
        <a:xfrm>
          <a:off x="4298188" y="0"/>
          <a:ext cx="2684448" cy="51683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/>
            <a:t>15</a:t>
          </a:r>
        </a:p>
      </dsp:txBody>
      <dsp:txXfrm>
        <a:off x="4556605" y="0"/>
        <a:ext cx="2167615" cy="51683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041882-ED82-4A31-9DD1-902C7336E3D1}">
      <dsp:nvSpPr>
        <dsp:cNvPr id="0" name=""/>
        <dsp:cNvSpPr/>
      </dsp:nvSpPr>
      <dsp:spPr>
        <a:xfrm>
          <a:off x="0" y="0"/>
          <a:ext cx="2684448" cy="51683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31000</a:t>
          </a:r>
        </a:p>
      </dsp:txBody>
      <dsp:txXfrm>
        <a:off x="0" y="0"/>
        <a:ext cx="2555240" cy="516833"/>
      </dsp:txXfrm>
    </dsp:sp>
    <dsp:sp modelId="{7D0C332A-E304-4EB2-B942-B158A382BC3F}">
      <dsp:nvSpPr>
        <dsp:cNvPr id="0" name=""/>
        <dsp:cNvSpPr/>
      </dsp:nvSpPr>
      <dsp:spPr>
        <a:xfrm>
          <a:off x="2150629" y="0"/>
          <a:ext cx="2684448" cy="51683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Princípio</a:t>
          </a:r>
          <a:r>
            <a:rPr lang="pt-BR" sz="3600" kern="1200" dirty="0"/>
            <a:t> </a:t>
          </a:r>
          <a:r>
            <a:rPr lang="pt-BR" sz="2400" kern="1200" dirty="0"/>
            <a:t>5</a:t>
          </a:r>
        </a:p>
      </dsp:txBody>
      <dsp:txXfrm>
        <a:off x="2409046" y="0"/>
        <a:ext cx="2167615" cy="516833"/>
      </dsp:txXfrm>
    </dsp:sp>
    <dsp:sp modelId="{DEAC6A74-BA6E-4049-A491-B6ADCE8DCB77}">
      <dsp:nvSpPr>
        <dsp:cNvPr id="0" name=""/>
        <dsp:cNvSpPr/>
      </dsp:nvSpPr>
      <dsp:spPr>
        <a:xfrm>
          <a:off x="4298188" y="0"/>
          <a:ext cx="2684448" cy="51683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/>
            <a:t>17</a:t>
          </a:r>
        </a:p>
      </dsp:txBody>
      <dsp:txXfrm>
        <a:off x="4556605" y="0"/>
        <a:ext cx="2167615" cy="5168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1D855-9239-734D-A6E6-B2CFE0FB3A6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FFEB6-8404-F540-A29A-5FE67B1845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02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FFEB6-8404-F540-A29A-5FE67B1845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95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FFEB6-8404-F540-A29A-5FE67B1845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48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36B94-51A4-46E5-8AEB-29E79B0FBF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823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FDD8-85B2-49EB-956C-6B9F2687D54B}" type="datetimeFigureOut">
              <a:rPr lang="pt-BR" smtClean="0"/>
              <a:t>10/08/2017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18D9-0F8F-4D91-A907-8469313377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609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FDD8-85B2-49EB-956C-6B9F2687D54B}" type="datetimeFigureOut">
              <a:rPr lang="pt-BR" smtClean="0"/>
              <a:t>10/08/2017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18D9-0F8F-4D91-A907-8469313377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7856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FDD8-85B2-49EB-956C-6B9F2687D54B}" type="datetimeFigureOut">
              <a:rPr lang="pt-BR" smtClean="0"/>
              <a:t>10/08/2017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18D9-0F8F-4D91-A907-8469313377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4556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BD2B-79EC-447E-A1AD-B9E4EEBA6E13}" type="datetimeFigureOut">
              <a:rPr lang="pt-BR" smtClean="0"/>
              <a:t>10/08/2017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D04B-C383-47A4-B26B-604DB4841C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1022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BD2B-79EC-447E-A1AD-B9E4EEBA6E13}" type="datetimeFigureOut">
              <a:rPr lang="pt-BR" smtClean="0"/>
              <a:t>10/08/2017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D04B-C383-47A4-B26B-604DB4841C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1608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BD2B-79EC-447E-A1AD-B9E4EEBA6E13}" type="datetimeFigureOut">
              <a:rPr lang="pt-BR" smtClean="0"/>
              <a:t>10/08/2017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D04B-C383-47A4-B26B-604DB4841C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1563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BD2B-79EC-447E-A1AD-B9E4EEBA6E13}" type="datetimeFigureOut">
              <a:rPr lang="pt-BR" smtClean="0"/>
              <a:t>10/08/2017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D04B-C383-47A4-B26B-604DB4841C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2049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BD2B-79EC-447E-A1AD-B9E4EEBA6E13}" type="datetimeFigureOut">
              <a:rPr lang="pt-BR" smtClean="0"/>
              <a:t>10/08/2017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D04B-C383-47A4-B26B-604DB4841C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88521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BD2B-79EC-447E-A1AD-B9E4EEBA6E13}" type="datetimeFigureOut">
              <a:rPr lang="pt-BR" smtClean="0"/>
              <a:t>10/08/2017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D04B-C383-47A4-B26B-604DB4841C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2014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BD2B-79EC-447E-A1AD-B9E4EEBA6E13}" type="datetimeFigureOut">
              <a:rPr lang="pt-BR" smtClean="0"/>
              <a:t>10/08/2017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D04B-C383-47A4-B26B-604DB4841C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4799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BD2B-79EC-447E-A1AD-B9E4EEBA6E13}" type="datetimeFigureOut">
              <a:rPr lang="pt-BR" smtClean="0"/>
              <a:t>10/08/2017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D04B-C383-47A4-B26B-604DB4841C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5836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FDD8-85B2-49EB-956C-6B9F2687D54B}" type="datetimeFigureOut">
              <a:rPr lang="pt-BR" smtClean="0"/>
              <a:t>10/08/2017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18D9-0F8F-4D91-A907-8469313377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0966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BD2B-79EC-447E-A1AD-B9E4EEBA6E13}" type="datetimeFigureOut">
              <a:rPr lang="pt-BR" smtClean="0"/>
              <a:t>10/08/2017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D04B-C383-47A4-B26B-604DB4841C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3689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BD2B-79EC-447E-A1AD-B9E4EEBA6E13}" type="datetimeFigureOut">
              <a:rPr lang="pt-BR" smtClean="0"/>
              <a:t>10/08/2017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D04B-C383-47A4-B26B-604DB4841C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99197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BD2B-79EC-447E-A1AD-B9E4EEBA6E13}" type="datetimeFigureOut">
              <a:rPr lang="pt-BR" smtClean="0"/>
              <a:t>10/08/2017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D04B-C383-47A4-B26B-604DB4841CF5}" type="slidenum">
              <a:rPr lang="pt-BR" smtClean="0"/>
              <a:t>‹nº›</a:t>
            </a:fld>
            <a:endParaRPr lang="pt-BR"/>
          </a:p>
        </p:txBody>
      </p:sp>
      <p:sp>
        <p:nvSpPr>
          <p:cNvPr id="20" name="TextBox 19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39700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BD2B-79EC-447E-A1AD-B9E4EEBA6E13}" type="datetimeFigureOut">
              <a:rPr lang="pt-BR" smtClean="0"/>
              <a:t>10/08/2017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D04B-C383-47A4-B26B-604DB4841C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86802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BD2B-79EC-447E-A1AD-B9E4EEBA6E13}" type="datetimeFigureOut">
              <a:rPr lang="pt-BR" smtClean="0"/>
              <a:t>10/08/2017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D04B-C383-47A4-B26B-604DB4841CF5}" type="slidenum">
              <a:rPr lang="pt-BR" smtClean="0"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3893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BD2B-79EC-447E-A1AD-B9E4EEBA6E13}" type="datetimeFigureOut">
              <a:rPr lang="pt-BR" smtClean="0"/>
              <a:t>10/08/2017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D04B-C383-47A4-B26B-604DB4841C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01599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BD2B-79EC-447E-A1AD-B9E4EEBA6E13}" type="datetimeFigureOut">
              <a:rPr lang="pt-BR" smtClean="0"/>
              <a:t>10/08/2017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D04B-C383-47A4-B26B-604DB4841C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4417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BD2B-79EC-447E-A1AD-B9E4EEBA6E13}" type="datetimeFigureOut">
              <a:rPr lang="pt-BR" smtClean="0"/>
              <a:t>10/08/2017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D04B-C383-47A4-B26B-604DB4841C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6593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FDD8-85B2-49EB-956C-6B9F2687D54B}" type="datetimeFigureOut">
              <a:rPr lang="pt-BR" smtClean="0"/>
              <a:t>10/08/2017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18D9-0F8F-4D91-A907-8469313377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0415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FDD8-85B2-49EB-956C-6B9F2687D54B}" type="datetimeFigureOut">
              <a:rPr lang="pt-BR" smtClean="0"/>
              <a:t>10/08/2017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18D9-0F8F-4D91-A907-8469313377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7081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FDD8-85B2-49EB-956C-6B9F2687D54B}" type="datetimeFigureOut">
              <a:rPr lang="pt-BR" smtClean="0"/>
              <a:t>10/08/2017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18D9-0F8F-4D91-A907-8469313377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3210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FDD8-85B2-49EB-956C-6B9F2687D54B}" type="datetimeFigureOut">
              <a:rPr lang="pt-BR" smtClean="0"/>
              <a:t>10/08/2017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18D9-0F8F-4D91-A907-8469313377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2001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FDD8-85B2-49EB-956C-6B9F2687D54B}" type="datetimeFigureOut">
              <a:rPr lang="pt-BR" smtClean="0"/>
              <a:t>10/08/2017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18D9-0F8F-4D91-A907-8469313377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7741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FDD8-85B2-49EB-956C-6B9F2687D54B}" type="datetimeFigureOut">
              <a:rPr lang="pt-BR" smtClean="0"/>
              <a:t>10/08/2017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18D9-0F8F-4D91-A907-8469313377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4028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FDD8-85B2-49EB-956C-6B9F2687D54B}" type="datetimeFigureOut">
              <a:rPr lang="pt-BR" smtClean="0"/>
              <a:t>10/08/2017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18D9-0F8F-4D91-A907-8469313377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0496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FFDD8-85B2-49EB-956C-6B9F2687D54B}" type="datetimeFigureOut">
              <a:rPr lang="pt-BR" smtClean="0"/>
              <a:t>10/08/2017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818D9-0F8F-4D91-A907-8469313377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0379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8BD2B-79EC-447E-A1AD-B9E4EEBA6E13}" type="datetimeFigureOut">
              <a:rPr lang="pt-BR" smtClean="0"/>
              <a:t>10/08/2017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D6BCD04B-C383-47A4-B26B-604DB4841C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9858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w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wmf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diagramLayout" Target="../diagrams/layout7.xml"/><Relationship Id="rId18" Type="http://schemas.openxmlformats.org/officeDocument/2006/relationships/diagramLayout" Target="../diagrams/layout8.xml"/><Relationship Id="rId26" Type="http://schemas.microsoft.com/office/2007/relationships/diagramDrawing" Target="../diagrams/drawing9.xml"/><Relationship Id="rId3" Type="http://schemas.openxmlformats.org/officeDocument/2006/relationships/diagramLayout" Target="../diagrams/layout5.xml"/><Relationship Id="rId21" Type="http://schemas.microsoft.com/office/2007/relationships/diagramDrawing" Target="../diagrams/drawing8.xml"/><Relationship Id="rId7" Type="http://schemas.openxmlformats.org/officeDocument/2006/relationships/diagramData" Target="../diagrams/data6.xml"/><Relationship Id="rId12" Type="http://schemas.openxmlformats.org/officeDocument/2006/relationships/diagramData" Target="../diagrams/data7.xml"/><Relationship Id="rId17" Type="http://schemas.openxmlformats.org/officeDocument/2006/relationships/diagramData" Target="../diagrams/data8.xml"/><Relationship Id="rId25" Type="http://schemas.openxmlformats.org/officeDocument/2006/relationships/diagramColors" Target="../diagrams/colors9.xml"/><Relationship Id="rId2" Type="http://schemas.openxmlformats.org/officeDocument/2006/relationships/diagramData" Target="../diagrams/data5.xml"/><Relationship Id="rId16" Type="http://schemas.microsoft.com/office/2007/relationships/diagramDrawing" Target="../diagrams/drawing7.xml"/><Relationship Id="rId20" Type="http://schemas.openxmlformats.org/officeDocument/2006/relationships/diagramColors" Target="../diagrams/colors8.xml"/><Relationship Id="rId29" Type="http://schemas.openxmlformats.org/officeDocument/2006/relationships/diagramQuickStyle" Target="../diagrams/quickStyle1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24" Type="http://schemas.openxmlformats.org/officeDocument/2006/relationships/diagramQuickStyle" Target="../diagrams/quickStyle9.xml"/><Relationship Id="rId5" Type="http://schemas.openxmlformats.org/officeDocument/2006/relationships/diagramColors" Target="../diagrams/colors5.xml"/><Relationship Id="rId15" Type="http://schemas.openxmlformats.org/officeDocument/2006/relationships/diagramColors" Target="../diagrams/colors7.xml"/><Relationship Id="rId23" Type="http://schemas.openxmlformats.org/officeDocument/2006/relationships/diagramLayout" Target="../diagrams/layout9.xml"/><Relationship Id="rId28" Type="http://schemas.openxmlformats.org/officeDocument/2006/relationships/diagramLayout" Target="../diagrams/layout10.xml"/><Relationship Id="rId10" Type="http://schemas.openxmlformats.org/officeDocument/2006/relationships/diagramColors" Target="../diagrams/colors6.xml"/><Relationship Id="rId19" Type="http://schemas.openxmlformats.org/officeDocument/2006/relationships/diagramQuickStyle" Target="../diagrams/quickStyle8.xml"/><Relationship Id="rId31" Type="http://schemas.microsoft.com/office/2007/relationships/diagramDrawing" Target="../diagrams/drawing10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Relationship Id="rId14" Type="http://schemas.openxmlformats.org/officeDocument/2006/relationships/diagramQuickStyle" Target="../diagrams/quickStyle7.xml"/><Relationship Id="rId22" Type="http://schemas.openxmlformats.org/officeDocument/2006/relationships/diagramData" Target="../diagrams/data9.xml"/><Relationship Id="rId27" Type="http://schemas.openxmlformats.org/officeDocument/2006/relationships/diagramData" Target="../diagrams/data10.xml"/><Relationship Id="rId30" Type="http://schemas.openxmlformats.org/officeDocument/2006/relationships/diagramColors" Target="../diagrams/colors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wmf"/><Relationship Id="rId9" Type="http://schemas.openxmlformats.org/officeDocument/2006/relationships/image" Target="../media/image8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eematsura@gmail.com" TargetMode="External"/><Relationship Id="rId4" Type="http://schemas.openxmlformats.org/officeDocument/2006/relationships/hyperlink" Target="mailto:matsura@feagri.unicamp.br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41892" y="5517232"/>
            <a:ext cx="8856984" cy="1631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RECURSOS HÍDRICOS E INOVAÇÕES TÉCNICAS NA PRODUÇÃO DE ALIMENTOS EM UMA AGRICULTURA SUSTENTÁVEL</a:t>
            </a:r>
          </a:p>
          <a:p>
            <a:pPr algn="ctr"/>
            <a:r>
              <a:rPr lang="pt-BR" sz="2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DE AGOSTO 2017</a:t>
            </a:r>
          </a:p>
          <a:p>
            <a:pPr algn="ctr"/>
            <a:r>
              <a:rPr lang="pt-BR" sz="2000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14:00 AS 16:00</a:t>
            </a:r>
            <a:endParaRPr lang="x-none" sz="20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x-none" sz="20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327534"/>
              </p:ext>
            </p:extLst>
          </p:nvPr>
        </p:nvGraphicFramePr>
        <p:xfrm>
          <a:off x="923108" y="116632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92" y="0"/>
            <a:ext cx="9002108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6D376E5-1DD9-441B-8CDE-FA5B242F2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413" y="1730619"/>
            <a:ext cx="8745173" cy="339676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CCC07C8-E136-4552-B4BF-7AA769CE6CDA}"/>
              </a:ext>
            </a:extLst>
          </p:cNvPr>
          <p:cNvSpPr txBox="1"/>
          <p:nvPr/>
        </p:nvSpPr>
        <p:spPr>
          <a:xfrm>
            <a:off x="6156176" y="6309320"/>
            <a:ext cx="2788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/>
              <a:t>Prof. Edson </a:t>
            </a:r>
            <a:r>
              <a:rPr lang="pt-BR" b="1" i="1" dirty="0" err="1"/>
              <a:t>Eiji</a:t>
            </a:r>
            <a:r>
              <a:rPr lang="pt-BR" b="1" i="1" dirty="0"/>
              <a:t> Matsura</a:t>
            </a:r>
          </a:p>
        </p:txBody>
      </p:sp>
    </p:spTree>
    <p:extLst>
      <p:ext uri="{BB962C8B-B14F-4D97-AF65-F5344CB8AC3E}">
        <p14:creationId xmlns:p14="http://schemas.microsoft.com/office/powerpoint/2010/main" val="1899402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A729A5-A741-4D39-8DA9-AA0FF6340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532440" cy="724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72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BA8C827F-A66F-4C35-9B27-7A2FAD67E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8" y="692696"/>
            <a:ext cx="8900662" cy="417646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BC05880-AD82-4C38-B7EA-E2B5C894F004}"/>
              </a:ext>
            </a:extLst>
          </p:cNvPr>
          <p:cNvSpPr txBox="1"/>
          <p:nvPr/>
        </p:nvSpPr>
        <p:spPr>
          <a:xfrm>
            <a:off x="371400" y="5661248"/>
            <a:ext cx="876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Vazões de retirada para diferentes usos no país.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E142A967-55E9-4EFF-A85B-7E660C5748D6}"/>
              </a:ext>
            </a:extLst>
          </p:cNvPr>
          <p:cNvSpPr/>
          <p:nvPr/>
        </p:nvSpPr>
        <p:spPr>
          <a:xfrm>
            <a:off x="3635896" y="441495"/>
            <a:ext cx="2952328" cy="864096"/>
          </a:xfrm>
          <a:prstGeom prst="ellipse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D8AA8207-605E-4476-8776-B6371AE3F768}"/>
              </a:ext>
            </a:extLst>
          </p:cNvPr>
          <p:cNvCxnSpPr/>
          <p:nvPr/>
        </p:nvCxnSpPr>
        <p:spPr>
          <a:xfrm flipH="1">
            <a:off x="3131840" y="1124744"/>
            <a:ext cx="648072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5F232F64-9911-4A94-BE11-10DC567B2772}"/>
              </a:ext>
            </a:extLst>
          </p:cNvPr>
          <p:cNvCxnSpPr/>
          <p:nvPr/>
        </p:nvCxnSpPr>
        <p:spPr>
          <a:xfrm flipH="1">
            <a:off x="4427984" y="1340768"/>
            <a:ext cx="144016" cy="1512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C8ABD7C7-1580-4F55-8474-A3F7D9B92E8C}"/>
              </a:ext>
            </a:extLst>
          </p:cNvPr>
          <p:cNvCxnSpPr/>
          <p:nvPr/>
        </p:nvCxnSpPr>
        <p:spPr>
          <a:xfrm>
            <a:off x="4862984" y="1340768"/>
            <a:ext cx="141064" cy="1440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F2178286-D5EC-47CB-9A69-1E06540DED8B}"/>
              </a:ext>
            </a:extLst>
          </p:cNvPr>
          <p:cNvCxnSpPr/>
          <p:nvPr/>
        </p:nvCxnSpPr>
        <p:spPr>
          <a:xfrm>
            <a:off x="6156176" y="1124744"/>
            <a:ext cx="0" cy="1656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F5A8A30C-2506-4A29-9FB2-040E894A88F5}"/>
              </a:ext>
            </a:extLst>
          </p:cNvPr>
          <p:cNvCxnSpPr/>
          <p:nvPr/>
        </p:nvCxnSpPr>
        <p:spPr>
          <a:xfrm>
            <a:off x="6444208" y="1124744"/>
            <a:ext cx="648072" cy="828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40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5AEDCF5-83E2-46CC-B5DD-82B70A41E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50" y="1268760"/>
            <a:ext cx="8579900" cy="36004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6046BCD-2127-4312-8149-4F1115888906}"/>
              </a:ext>
            </a:extLst>
          </p:cNvPr>
          <p:cNvSpPr txBox="1"/>
          <p:nvPr/>
        </p:nvSpPr>
        <p:spPr>
          <a:xfrm>
            <a:off x="1079104" y="411081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Vazões de consumo para os diferentes usos no país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5D800047-1A18-4839-B072-AA3B80E5B1B7}"/>
              </a:ext>
            </a:extLst>
          </p:cNvPr>
          <p:cNvSpPr/>
          <p:nvPr/>
        </p:nvSpPr>
        <p:spPr>
          <a:xfrm>
            <a:off x="282050" y="4005064"/>
            <a:ext cx="1337622" cy="12241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32ECEFB-A036-452B-86D8-D53F167E5BE7}"/>
              </a:ext>
            </a:extLst>
          </p:cNvPr>
          <p:cNvSpPr txBox="1"/>
          <p:nvPr/>
        </p:nvSpPr>
        <p:spPr>
          <a:xfrm>
            <a:off x="2051720" y="5229200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Se 69 % é destinado a irrigação .... Vamos entender como é utilizado</a:t>
            </a:r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A018D538-4522-4537-ABDD-5EAB2CE699F5}"/>
              </a:ext>
            </a:extLst>
          </p:cNvPr>
          <p:cNvSpPr/>
          <p:nvPr/>
        </p:nvSpPr>
        <p:spPr>
          <a:xfrm rot="1960727">
            <a:off x="1619672" y="4869160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5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0F22D4B-15A6-4B20-87B8-FED457A8C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08720"/>
            <a:ext cx="7920880" cy="5591984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E90F339F-8711-4B68-BBB4-4469E4D75289}"/>
              </a:ext>
            </a:extLst>
          </p:cNvPr>
          <p:cNvSpPr/>
          <p:nvPr/>
        </p:nvSpPr>
        <p:spPr>
          <a:xfrm>
            <a:off x="6012160" y="5805264"/>
            <a:ext cx="1728192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39139D8-01DB-4326-99BC-13F47D492D44}"/>
              </a:ext>
            </a:extLst>
          </p:cNvPr>
          <p:cNvSpPr/>
          <p:nvPr/>
        </p:nvSpPr>
        <p:spPr>
          <a:xfrm>
            <a:off x="572497" y="6436320"/>
            <a:ext cx="8604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OPERADOR NACIONAL DO SISTEMA ELÉTRICO,2003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20BBD0A-3704-4133-8233-C6AE3278E13C}"/>
              </a:ext>
            </a:extLst>
          </p:cNvPr>
          <p:cNvSpPr txBox="1"/>
          <p:nvPr/>
        </p:nvSpPr>
        <p:spPr>
          <a:xfrm>
            <a:off x="572497" y="332656"/>
            <a:ext cx="659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Estatística e seus  números : diferentes fontes!!</a:t>
            </a:r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0A01EC10-5E52-4AB7-B4D8-7CEFEF130A4A}"/>
              </a:ext>
            </a:extLst>
          </p:cNvPr>
          <p:cNvSpPr/>
          <p:nvPr/>
        </p:nvSpPr>
        <p:spPr>
          <a:xfrm>
            <a:off x="8028384" y="4149080"/>
            <a:ext cx="1115616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4692D01-0ED7-4E4D-A2AF-BB33B4EB6EBF}"/>
              </a:ext>
            </a:extLst>
          </p:cNvPr>
          <p:cNvSpPr txBox="1"/>
          <p:nvPr/>
        </p:nvSpPr>
        <p:spPr>
          <a:xfrm>
            <a:off x="7740352" y="3212976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Proxima</a:t>
            </a:r>
            <a:r>
              <a:rPr lang="pt-BR" dirty="0"/>
              <a:t> fonte</a:t>
            </a:r>
          </a:p>
        </p:txBody>
      </p:sp>
    </p:spTree>
    <p:extLst>
      <p:ext uri="{BB962C8B-B14F-4D97-AF65-F5344CB8AC3E}">
        <p14:creationId xmlns:p14="http://schemas.microsoft.com/office/powerpoint/2010/main" val="102760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681746C-35A6-49E0-8182-0ACBC0D33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" y="1533525"/>
            <a:ext cx="9001125" cy="379095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1A6D169-003E-42E4-8568-CF2F1A7C6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5589240"/>
            <a:ext cx="2667000" cy="97155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A7B80B0-9DE2-430A-9F97-6FDC68D516D7}"/>
              </a:ext>
            </a:extLst>
          </p:cNvPr>
          <p:cNvSpPr txBox="1"/>
          <p:nvPr/>
        </p:nvSpPr>
        <p:spPr>
          <a:xfrm>
            <a:off x="539552" y="404664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ESTIMATIVA DA AREA IRRIGADA NO BRASIL- 2000-2008 / 2009-2016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7C25675-87A7-4858-8A1B-88663AC5BC36}"/>
              </a:ext>
            </a:extLst>
          </p:cNvPr>
          <p:cNvSpPr/>
          <p:nvPr/>
        </p:nvSpPr>
        <p:spPr>
          <a:xfrm>
            <a:off x="323528" y="1084094"/>
            <a:ext cx="2228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/>
              <a:t>Prof</a:t>
            </a:r>
            <a:r>
              <a:rPr lang="pt-BR" dirty="0"/>
              <a:t> </a:t>
            </a:r>
            <a:r>
              <a:rPr lang="pt-BR" dirty="0" err="1"/>
              <a:t>Christofidis</a:t>
            </a:r>
            <a:r>
              <a:rPr lang="pt-BR" dirty="0"/>
              <a:t>- UNB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53605B6-9D04-409F-A38E-F894C0312B61}"/>
              </a:ext>
            </a:extLst>
          </p:cNvPr>
          <p:cNvSpPr/>
          <p:nvPr/>
        </p:nvSpPr>
        <p:spPr>
          <a:xfrm>
            <a:off x="71437" y="1628800"/>
            <a:ext cx="2089647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6487F9CB-A7E3-4F49-9D94-51D2BC9C3AF7}"/>
              </a:ext>
            </a:extLst>
          </p:cNvPr>
          <p:cNvSpPr/>
          <p:nvPr/>
        </p:nvSpPr>
        <p:spPr>
          <a:xfrm>
            <a:off x="2053748" y="1263316"/>
            <a:ext cx="496947" cy="306062"/>
          </a:xfrm>
          <a:custGeom>
            <a:avLst/>
            <a:gdLst>
              <a:gd name="connsiteX0" fmla="*/ 436789 w 496947"/>
              <a:gd name="connsiteY0" fmla="*/ 0 h 306062"/>
              <a:gd name="connsiteX1" fmla="*/ 484915 w 496947"/>
              <a:gd name="connsiteY1" fmla="*/ 60158 h 306062"/>
              <a:gd name="connsiteX2" fmla="*/ 496947 w 496947"/>
              <a:gd name="connsiteY2" fmla="*/ 108284 h 306062"/>
              <a:gd name="connsiteX3" fmla="*/ 460852 w 496947"/>
              <a:gd name="connsiteY3" fmla="*/ 204537 h 306062"/>
              <a:gd name="connsiteX4" fmla="*/ 412726 w 496947"/>
              <a:gd name="connsiteY4" fmla="*/ 228600 h 306062"/>
              <a:gd name="connsiteX5" fmla="*/ 27715 w 496947"/>
              <a:gd name="connsiteY5" fmla="*/ 240631 h 306062"/>
              <a:gd name="connsiteX6" fmla="*/ 3652 w 496947"/>
              <a:gd name="connsiteY6" fmla="*/ 264695 h 306062"/>
              <a:gd name="connsiteX7" fmla="*/ 27715 w 496947"/>
              <a:gd name="connsiteY7" fmla="*/ 288758 h 30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947" h="306062">
                <a:moveTo>
                  <a:pt x="436789" y="0"/>
                </a:moveTo>
                <a:cubicBezTo>
                  <a:pt x="452831" y="20053"/>
                  <a:pt x="472444" y="37710"/>
                  <a:pt x="484915" y="60158"/>
                </a:cubicBezTo>
                <a:cubicBezTo>
                  <a:pt x="492945" y="74613"/>
                  <a:pt x="496947" y="91748"/>
                  <a:pt x="496947" y="108284"/>
                </a:cubicBezTo>
                <a:cubicBezTo>
                  <a:pt x="496947" y="152780"/>
                  <a:pt x="495702" y="181303"/>
                  <a:pt x="460852" y="204537"/>
                </a:cubicBezTo>
                <a:cubicBezTo>
                  <a:pt x="445929" y="214486"/>
                  <a:pt x="430600" y="227111"/>
                  <a:pt x="412726" y="228600"/>
                </a:cubicBezTo>
                <a:cubicBezTo>
                  <a:pt x="284770" y="239263"/>
                  <a:pt x="156052" y="236621"/>
                  <a:pt x="27715" y="240631"/>
                </a:cubicBezTo>
                <a:cubicBezTo>
                  <a:pt x="19694" y="248652"/>
                  <a:pt x="5877" y="253572"/>
                  <a:pt x="3652" y="264695"/>
                </a:cubicBezTo>
                <a:cubicBezTo>
                  <a:pt x="-10172" y="333819"/>
                  <a:pt x="19081" y="297392"/>
                  <a:pt x="27715" y="288758"/>
                </a:cubicBezTo>
              </a:path>
            </a:pathLst>
          </a:custGeom>
          <a:noFill/>
          <a:ln w="38100"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863E6D3-FDF1-4A06-912F-07C538CB086F}"/>
              </a:ext>
            </a:extLst>
          </p:cNvPr>
          <p:cNvSpPr txBox="1"/>
          <p:nvPr/>
        </p:nvSpPr>
        <p:spPr>
          <a:xfrm>
            <a:off x="2771800" y="1084094"/>
            <a:ext cx="722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(*)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0C8390A-F5E4-4298-86F9-D8FD81EDD11D}"/>
              </a:ext>
            </a:extLst>
          </p:cNvPr>
          <p:cNvSpPr txBox="1"/>
          <p:nvPr/>
        </p:nvSpPr>
        <p:spPr>
          <a:xfrm>
            <a:off x="3849215" y="5729746"/>
            <a:ext cx="722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(*)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2E10375-BCE5-4254-8E60-D185E9A725BB}"/>
              </a:ext>
            </a:extLst>
          </p:cNvPr>
          <p:cNvSpPr txBox="1"/>
          <p:nvPr/>
        </p:nvSpPr>
        <p:spPr>
          <a:xfrm>
            <a:off x="4319972" y="5729746"/>
            <a:ext cx="3924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Incorpora irrigação por inundação no </a:t>
            </a:r>
            <a:r>
              <a:rPr lang="pt-BR" dirty="0" err="1">
                <a:solidFill>
                  <a:srgbClr val="FF0000"/>
                </a:solidFill>
              </a:rPr>
              <a:t>Riogrande</a:t>
            </a:r>
            <a:r>
              <a:rPr lang="pt-BR" dirty="0">
                <a:solidFill>
                  <a:srgbClr val="FF0000"/>
                </a:solidFill>
              </a:rPr>
              <a:t> do Sul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884E99F-49D5-4125-8715-9650FE852FCA}"/>
              </a:ext>
            </a:extLst>
          </p:cNvPr>
          <p:cNvSpPr/>
          <p:nvPr/>
        </p:nvSpPr>
        <p:spPr>
          <a:xfrm>
            <a:off x="7452320" y="5085184"/>
            <a:ext cx="792088" cy="239291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B1F566E-207D-4DB8-9B21-79FC24B9786A}"/>
              </a:ext>
            </a:extLst>
          </p:cNvPr>
          <p:cNvSpPr/>
          <p:nvPr/>
        </p:nvSpPr>
        <p:spPr>
          <a:xfrm>
            <a:off x="2161084" y="3284984"/>
            <a:ext cx="75473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4612FFAC-6E4E-48BD-82C9-901D570FE7D6}"/>
              </a:ext>
            </a:extLst>
          </p:cNvPr>
          <p:cNvSpPr/>
          <p:nvPr/>
        </p:nvSpPr>
        <p:spPr>
          <a:xfrm>
            <a:off x="2161084" y="1748599"/>
            <a:ext cx="6982916" cy="464355"/>
          </a:xfrm>
          <a:prstGeom prst="rightArrow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A97A36EF-9784-4465-929C-3623D7F5F4FD}"/>
              </a:ext>
            </a:extLst>
          </p:cNvPr>
          <p:cNvSpPr/>
          <p:nvPr/>
        </p:nvSpPr>
        <p:spPr>
          <a:xfrm>
            <a:off x="2053748" y="3553783"/>
            <a:ext cx="6982916" cy="464355"/>
          </a:xfrm>
          <a:prstGeom prst="rightArrow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655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/>
      <p:bldP spid="11" grpId="0"/>
      <p:bldP spid="12" grpId="0"/>
      <p:bldP spid="13" grpId="0" animBg="1"/>
      <p:bldP spid="3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C1BBE48-3F01-4CB5-96BE-3311034EF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753943"/>
            <a:ext cx="8473130" cy="609329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C6A8F92-4533-43A2-BE0A-73325D562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052736"/>
            <a:ext cx="2667000" cy="97155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8A33671-4664-45B3-981F-04D7539229A4}"/>
              </a:ext>
            </a:extLst>
          </p:cNvPr>
          <p:cNvSpPr txBox="1"/>
          <p:nvPr/>
        </p:nvSpPr>
        <p:spPr>
          <a:xfrm>
            <a:off x="827584" y="204437"/>
            <a:ext cx="8113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Área irrigada incorporada anualmente e taxa de crescimento no BRASIL</a:t>
            </a:r>
          </a:p>
        </p:txBody>
      </p:sp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1E69B5E8-C332-4D36-BB29-1927D1865407}"/>
              </a:ext>
            </a:extLst>
          </p:cNvPr>
          <p:cNvCxnSpPr/>
          <p:nvPr/>
        </p:nvCxnSpPr>
        <p:spPr>
          <a:xfrm flipV="1">
            <a:off x="4139952" y="1628800"/>
            <a:ext cx="2880320" cy="21602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29F12CEC-BE0E-4C03-8A03-013D055475E1}"/>
              </a:ext>
            </a:extLst>
          </p:cNvPr>
          <p:cNvCxnSpPr/>
          <p:nvPr/>
        </p:nvCxnSpPr>
        <p:spPr>
          <a:xfrm>
            <a:off x="6948264" y="1628800"/>
            <a:ext cx="792088" cy="14401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12442F81-27C5-40BB-921D-26EC3E35830F}"/>
              </a:ext>
            </a:extLst>
          </p:cNvPr>
          <p:cNvCxnSpPr/>
          <p:nvPr/>
        </p:nvCxnSpPr>
        <p:spPr>
          <a:xfrm flipV="1">
            <a:off x="7740352" y="2708920"/>
            <a:ext cx="432048" cy="2880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72855C24-F4F7-4352-89B8-5B170FF83283}"/>
              </a:ext>
            </a:extLst>
          </p:cNvPr>
          <p:cNvCxnSpPr/>
          <p:nvPr/>
        </p:nvCxnSpPr>
        <p:spPr>
          <a:xfrm flipV="1">
            <a:off x="1763688" y="2492896"/>
            <a:ext cx="1368152" cy="5040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70C0E342-5F31-4B2B-95F0-246F28749192}"/>
              </a:ext>
            </a:extLst>
          </p:cNvPr>
          <p:cNvCxnSpPr/>
          <p:nvPr/>
        </p:nvCxnSpPr>
        <p:spPr>
          <a:xfrm>
            <a:off x="3131840" y="2492896"/>
            <a:ext cx="1008112" cy="12961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37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68C1C78-67B9-4C58-B328-680774685A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5"/>
          <a:stretch/>
        </p:blipFill>
        <p:spPr>
          <a:xfrm>
            <a:off x="18177" y="692695"/>
            <a:ext cx="7382068" cy="559456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FA1C950-36D5-41DC-8FC8-4CB79B8949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462"/>
          <a:stretch/>
        </p:blipFill>
        <p:spPr>
          <a:xfrm>
            <a:off x="7562239" y="1442272"/>
            <a:ext cx="1504156" cy="474867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DB285C7-0B70-472B-9B2A-59A328E3DE10}"/>
              </a:ext>
            </a:extLst>
          </p:cNvPr>
          <p:cNvSpPr/>
          <p:nvPr/>
        </p:nvSpPr>
        <p:spPr>
          <a:xfrm>
            <a:off x="3203848" y="5805264"/>
            <a:ext cx="864096" cy="3856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5B00301-3722-491C-B120-00B408CA8A53}"/>
              </a:ext>
            </a:extLst>
          </p:cNvPr>
          <p:cNvSpPr/>
          <p:nvPr/>
        </p:nvSpPr>
        <p:spPr>
          <a:xfrm>
            <a:off x="7562239" y="5805264"/>
            <a:ext cx="1504156" cy="4819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5B67CB9-3AE8-44D6-93BE-859A6E41D919}"/>
              </a:ext>
            </a:extLst>
          </p:cNvPr>
          <p:cNvSpPr txBox="1"/>
          <p:nvPr/>
        </p:nvSpPr>
        <p:spPr>
          <a:xfrm>
            <a:off x="2843808" y="646746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717,1X 1000 /366361 = 0,20 L/s/ha</a:t>
            </a:r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6001FA25-7854-4EFA-942B-E1480ADF9B68}"/>
              </a:ext>
            </a:extLst>
          </p:cNvPr>
          <p:cNvSpPr/>
          <p:nvPr/>
        </p:nvSpPr>
        <p:spPr>
          <a:xfrm>
            <a:off x="4999703" y="6032090"/>
            <a:ext cx="412955" cy="501564"/>
          </a:xfrm>
          <a:custGeom>
            <a:avLst/>
            <a:gdLst>
              <a:gd name="connsiteX0" fmla="*/ 0 w 412955"/>
              <a:gd name="connsiteY0" fmla="*/ 0 h 501564"/>
              <a:gd name="connsiteX1" fmla="*/ 117987 w 412955"/>
              <a:gd name="connsiteY1" fmla="*/ 117987 h 501564"/>
              <a:gd name="connsiteX2" fmla="*/ 206478 w 412955"/>
              <a:gd name="connsiteY2" fmla="*/ 206478 h 501564"/>
              <a:gd name="connsiteX3" fmla="*/ 280220 w 412955"/>
              <a:gd name="connsiteY3" fmla="*/ 280220 h 501564"/>
              <a:gd name="connsiteX4" fmla="*/ 294968 w 412955"/>
              <a:gd name="connsiteY4" fmla="*/ 324465 h 501564"/>
              <a:gd name="connsiteX5" fmla="*/ 353962 w 412955"/>
              <a:gd name="connsiteY5" fmla="*/ 412955 h 501564"/>
              <a:gd name="connsiteX6" fmla="*/ 383458 w 412955"/>
              <a:gd name="connsiteY6" fmla="*/ 457200 h 501564"/>
              <a:gd name="connsiteX7" fmla="*/ 412955 w 412955"/>
              <a:gd name="connsiteY7" fmla="*/ 501445 h 50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2955" h="501564">
                <a:moveTo>
                  <a:pt x="0" y="0"/>
                </a:moveTo>
                <a:cubicBezTo>
                  <a:pt x="150686" y="120550"/>
                  <a:pt x="9760" y="-2265"/>
                  <a:pt x="117987" y="117987"/>
                </a:cubicBezTo>
                <a:cubicBezTo>
                  <a:pt x="145893" y="148994"/>
                  <a:pt x="183339" y="171769"/>
                  <a:pt x="206478" y="206478"/>
                </a:cubicBezTo>
                <a:cubicBezTo>
                  <a:pt x="245806" y="265472"/>
                  <a:pt x="221226" y="240891"/>
                  <a:pt x="280220" y="280220"/>
                </a:cubicBezTo>
                <a:cubicBezTo>
                  <a:pt x="285136" y="294968"/>
                  <a:pt x="287418" y="310875"/>
                  <a:pt x="294968" y="324465"/>
                </a:cubicBezTo>
                <a:cubicBezTo>
                  <a:pt x="312184" y="355454"/>
                  <a:pt x="334297" y="383458"/>
                  <a:pt x="353962" y="412955"/>
                </a:cubicBezTo>
                <a:cubicBezTo>
                  <a:pt x="363794" y="427703"/>
                  <a:pt x="377853" y="440385"/>
                  <a:pt x="383458" y="457200"/>
                </a:cubicBezTo>
                <a:cubicBezTo>
                  <a:pt x="399762" y="506109"/>
                  <a:pt x="382661" y="501445"/>
                  <a:pt x="412955" y="501445"/>
                </a:cubicBezTo>
              </a:path>
            </a:pathLst>
          </a:custGeom>
          <a:noFill/>
          <a:ln w="38100"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60697FB-E3DB-4E02-87BF-BF67AF48DA4D}"/>
              </a:ext>
            </a:extLst>
          </p:cNvPr>
          <p:cNvSpPr/>
          <p:nvPr/>
        </p:nvSpPr>
        <p:spPr>
          <a:xfrm>
            <a:off x="0" y="692695"/>
            <a:ext cx="1403648" cy="7495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93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2EFB0A9-8E33-40CC-B1F6-427BFA8FC5C4}"/>
              </a:ext>
            </a:extLst>
          </p:cNvPr>
          <p:cNvSpPr txBox="1"/>
          <p:nvPr/>
        </p:nvSpPr>
        <p:spPr>
          <a:xfrm>
            <a:off x="1558087" y="6519446"/>
            <a:ext cx="6048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/>
              <a:t> Revista Veja, ed. 2058, ano 41, n.17, p. 60-61; Planeta Sustentável</a:t>
            </a:r>
            <a:endParaRPr lang="pt-BR" sz="16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70F104B-7374-417D-A778-5905D9669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34"/>
          <a:stretch/>
        </p:blipFill>
        <p:spPr>
          <a:xfrm>
            <a:off x="179512" y="836202"/>
            <a:ext cx="8796058" cy="402475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E204C41-FA60-4687-8F9E-C379940A10B5}"/>
              </a:ext>
            </a:extLst>
          </p:cNvPr>
          <p:cNvSpPr txBox="1"/>
          <p:nvPr/>
        </p:nvSpPr>
        <p:spPr>
          <a:xfrm>
            <a:off x="647564" y="5237402"/>
            <a:ext cx="7869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highlight>
                  <a:srgbClr val="FFFF00"/>
                </a:highlight>
              </a:rPr>
              <a:t>6 milhões ha irrigados / 72 milhões ha </a:t>
            </a:r>
            <a:r>
              <a:rPr lang="pt-BR" sz="2000" b="1" dirty="0" err="1">
                <a:highlight>
                  <a:srgbClr val="FFFF00"/>
                </a:highlight>
              </a:rPr>
              <a:t>area</a:t>
            </a:r>
            <a:r>
              <a:rPr lang="pt-BR" sz="2000" b="1" dirty="0">
                <a:highlight>
                  <a:srgbClr val="FFFF00"/>
                </a:highlight>
              </a:rPr>
              <a:t> plantada =  8,3 %</a:t>
            </a:r>
          </a:p>
          <a:p>
            <a:endParaRPr lang="pt-BR" sz="2000" b="1" dirty="0">
              <a:highlight>
                <a:srgbClr val="FFFF00"/>
              </a:highlight>
            </a:endParaRPr>
          </a:p>
          <a:p>
            <a:r>
              <a:rPr lang="pt-BR" sz="2000" b="1" dirty="0">
                <a:highlight>
                  <a:srgbClr val="FFFF00"/>
                </a:highlight>
              </a:rPr>
              <a:t>6000000 ha x  </a:t>
            </a:r>
            <a:r>
              <a:rPr lang="pt-BR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1,0 L</a:t>
            </a:r>
            <a:r>
              <a:rPr lang="pt-BR" sz="2000" b="1" dirty="0">
                <a:highlight>
                  <a:srgbClr val="FFFF00"/>
                </a:highlight>
              </a:rPr>
              <a:t>/s x ha = 6000.000 L/s = </a:t>
            </a:r>
            <a:r>
              <a:rPr lang="pt-BR" sz="2000" b="1" dirty="0">
                <a:solidFill>
                  <a:srgbClr val="FF0000"/>
                </a:solidFill>
              </a:rPr>
              <a:t>6000 m3/s (.... 2017 ?? )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A78120BE-CB65-4531-ABC8-CBCF2002C5BE}"/>
              </a:ext>
            </a:extLst>
          </p:cNvPr>
          <p:cNvSpPr/>
          <p:nvPr/>
        </p:nvSpPr>
        <p:spPr>
          <a:xfrm>
            <a:off x="323528" y="3284984"/>
            <a:ext cx="648072" cy="36004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6116F6E-68AA-4116-8BDE-71B44083F68C}"/>
              </a:ext>
            </a:extLst>
          </p:cNvPr>
          <p:cNvSpPr txBox="1"/>
          <p:nvPr/>
        </p:nvSpPr>
        <p:spPr>
          <a:xfrm>
            <a:off x="755576" y="18864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Vazão necessária para área irrigada de 6 milhões  ha ( ABIMAQ ) de no Brasil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5C55CAF-AAD6-49C1-AD86-CB5C6EEAE003}"/>
              </a:ext>
            </a:extLst>
          </p:cNvPr>
          <p:cNvSpPr/>
          <p:nvPr/>
        </p:nvSpPr>
        <p:spPr>
          <a:xfrm>
            <a:off x="781585" y="4443976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A vazão de retirada para usos consuntivos no país, no ano de referência de </a:t>
            </a:r>
          </a:p>
          <a:p>
            <a:r>
              <a:rPr lang="pt-BR" dirty="0"/>
              <a:t>2000,  é  de  </a:t>
            </a:r>
            <a:r>
              <a:rPr lang="pt-BR" b="1" dirty="0">
                <a:solidFill>
                  <a:srgbClr val="FF0000"/>
                </a:solidFill>
              </a:rPr>
              <a:t>1.592  m3/s</a:t>
            </a:r>
          </a:p>
        </p:txBody>
      </p:sp>
    </p:spTree>
    <p:extLst>
      <p:ext uri="{BB962C8B-B14F-4D97-AF65-F5344CB8AC3E}">
        <p14:creationId xmlns:p14="http://schemas.microsoft.com/office/powerpoint/2010/main" val="38403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3049C98-7F8F-4080-86F1-F9097530B2A3}"/>
              </a:ext>
            </a:extLst>
          </p:cNvPr>
          <p:cNvSpPr txBox="1"/>
          <p:nvPr/>
        </p:nvSpPr>
        <p:spPr>
          <a:xfrm>
            <a:off x="2439401" y="6428075"/>
            <a:ext cx="6048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 Revista Veja, ed. 2058, ano 41, n.17, p. 60-61; Planeta Sustentável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E51284F-748E-40C6-B604-1F2983321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23" y="1347498"/>
            <a:ext cx="8961877" cy="424174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55B60FD-6C91-47E4-9419-9C8767DE66F4}"/>
              </a:ext>
            </a:extLst>
          </p:cNvPr>
          <p:cNvSpPr txBox="1"/>
          <p:nvPr/>
        </p:nvSpPr>
        <p:spPr>
          <a:xfrm>
            <a:off x="1187624" y="476672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COMPARAÇÃO BRASIL X EUA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1F4025DA-9A95-409A-9DC7-C0B91C71030C}"/>
              </a:ext>
            </a:extLst>
          </p:cNvPr>
          <p:cNvSpPr/>
          <p:nvPr/>
        </p:nvSpPr>
        <p:spPr>
          <a:xfrm>
            <a:off x="179512" y="1916832"/>
            <a:ext cx="1224136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F5C0883E-2972-4E76-9C70-FB7B0F48A788}"/>
              </a:ext>
            </a:extLst>
          </p:cNvPr>
          <p:cNvSpPr/>
          <p:nvPr/>
        </p:nvSpPr>
        <p:spPr>
          <a:xfrm>
            <a:off x="179512" y="2708920"/>
            <a:ext cx="1224136" cy="8640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E2EDE32E-61AA-4E42-AA3D-CD912802D486}"/>
              </a:ext>
            </a:extLst>
          </p:cNvPr>
          <p:cNvSpPr/>
          <p:nvPr/>
        </p:nvSpPr>
        <p:spPr>
          <a:xfrm>
            <a:off x="179512" y="3645024"/>
            <a:ext cx="1944216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35EB31A8-7D06-476F-807C-789F05214320}"/>
              </a:ext>
            </a:extLst>
          </p:cNvPr>
          <p:cNvCxnSpPr>
            <a:cxnSpLocks/>
          </p:cNvCxnSpPr>
          <p:nvPr/>
        </p:nvCxnSpPr>
        <p:spPr>
          <a:xfrm>
            <a:off x="1403648" y="2420888"/>
            <a:ext cx="2016224" cy="2880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694F0ABF-1FBA-445B-A78B-3C07B0A759F5}"/>
              </a:ext>
            </a:extLst>
          </p:cNvPr>
          <p:cNvCxnSpPr>
            <a:cxnSpLocks/>
          </p:cNvCxnSpPr>
          <p:nvPr/>
        </p:nvCxnSpPr>
        <p:spPr>
          <a:xfrm>
            <a:off x="1187624" y="3284984"/>
            <a:ext cx="2322004" cy="2292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90511ED6-85AE-43C4-8EB8-75F038248AC9}"/>
              </a:ext>
            </a:extLst>
          </p:cNvPr>
          <p:cNvCxnSpPr>
            <a:cxnSpLocks/>
          </p:cNvCxnSpPr>
          <p:nvPr/>
        </p:nvCxnSpPr>
        <p:spPr>
          <a:xfrm>
            <a:off x="1403648" y="4149080"/>
            <a:ext cx="2061102" cy="1800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0CC4A16-D601-4A38-9784-81EB0203FFCE}"/>
              </a:ext>
            </a:extLst>
          </p:cNvPr>
          <p:cNvSpPr txBox="1"/>
          <p:nvPr/>
        </p:nvSpPr>
        <p:spPr>
          <a:xfrm>
            <a:off x="3419872" y="5157192"/>
            <a:ext cx="1296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850</a:t>
            </a:r>
          </a:p>
          <a:p>
            <a:r>
              <a:rPr lang="pt-BR" dirty="0"/>
              <a:t>355</a:t>
            </a:r>
          </a:p>
          <a:p>
            <a:r>
              <a:rPr lang="pt-BR" dirty="0"/>
              <a:t>72 (20,2 % )</a:t>
            </a:r>
          </a:p>
          <a:p>
            <a:endParaRPr lang="pt-BR" dirty="0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1A394D7F-DBDB-4504-AD9D-2EA851139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065" y="5293677"/>
            <a:ext cx="1647109" cy="1311205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FA7574C1-78E4-4803-A7B4-883133854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461" y="5147929"/>
            <a:ext cx="1773377" cy="141172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348DBCA-1DB4-4D4D-8737-B299BEA78B64}"/>
              </a:ext>
            </a:extLst>
          </p:cNvPr>
          <p:cNvSpPr txBox="1"/>
          <p:nvPr/>
        </p:nvSpPr>
        <p:spPr>
          <a:xfrm>
            <a:off x="2267744" y="5577561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BRASIL </a:t>
            </a:r>
          </a:p>
        </p:txBody>
      </p:sp>
    </p:spTree>
    <p:extLst>
      <p:ext uri="{BB962C8B-B14F-4D97-AF65-F5344CB8AC3E}">
        <p14:creationId xmlns:p14="http://schemas.microsoft.com/office/powerpoint/2010/main" val="123579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5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F88DA63-BE59-40AB-97D3-AF52C49E9E64}"/>
              </a:ext>
            </a:extLst>
          </p:cNvPr>
          <p:cNvSpPr txBox="1"/>
          <p:nvPr/>
        </p:nvSpPr>
        <p:spPr>
          <a:xfrm>
            <a:off x="1475656" y="5642022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PEGADA HIDRICA </a:t>
            </a:r>
            <a:r>
              <a:rPr lang="pt-BR" sz="2400" dirty="0"/>
              <a:t>– </a:t>
            </a:r>
            <a:r>
              <a:rPr lang="pt-BR" sz="2400" b="1" dirty="0">
                <a:solidFill>
                  <a:srgbClr val="FF0000"/>
                </a:solidFill>
              </a:rPr>
              <a:t>novo olhar </a:t>
            </a:r>
            <a:r>
              <a:rPr lang="pt-BR" sz="2400" dirty="0"/>
              <a:t>para o planejamento e  dimensionamento dos recursos hídricos nos sistemas de produção de alimentos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7450057-DC26-4D49-9146-3FE793562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25893">
            <a:off x="568255" y="206161"/>
            <a:ext cx="1743079" cy="227111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B3AA5B7-3FC1-4151-BE40-392CEB276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99" y="1774934"/>
            <a:ext cx="2859272" cy="268856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67A9AEF-A09E-4C0F-8E62-475FE9E1C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651" y="2953453"/>
            <a:ext cx="2859272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8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C2A4BABA-29CE-4800-BDF3-5CC73E992D52}"/>
              </a:ext>
            </a:extLst>
          </p:cNvPr>
          <p:cNvSpPr/>
          <p:nvPr/>
        </p:nvSpPr>
        <p:spPr>
          <a:xfrm>
            <a:off x="323528" y="1246570"/>
            <a:ext cx="3702842" cy="10081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dirty="0"/>
              <a:t>ESTRUTURA DA PALESTRA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A8DC54C-162C-4225-BCDA-01A7BB4BBB90}"/>
              </a:ext>
            </a:extLst>
          </p:cNvPr>
          <p:cNvSpPr txBox="1"/>
          <p:nvPr/>
        </p:nvSpPr>
        <p:spPr>
          <a:xfrm>
            <a:off x="323528" y="2780928"/>
            <a:ext cx="86071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pt-BR" b="1" dirty="0"/>
              <a:t>INTRODUÇÃO (alguns números e conceitos) : recursos hídricos: água e reuso, pegada</a:t>
            </a:r>
          </a:p>
          <a:p>
            <a:pPr>
              <a:lnSpc>
                <a:spcPct val="200000"/>
              </a:lnSpc>
            </a:pPr>
            <a:r>
              <a:rPr lang="pt-BR" b="1" dirty="0"/>
              <a:t> hídrica</a:t>
            </a:r>
          </a:p>
          <a:p>
            <a:pPr>
              <a:lnSpc>
                <a:spcPct val="200000"/>
              </a:lnSpc>
            </a:pPr>
            <a:r>
              <a:rPr lang="pt-BR" b="1" dirty="0"/>
              <a:t>2.  A IDÉIA(aproveitar o que já existe): banco de dados dos recursos naturais,  resultados de experimentos</a:t>
            </a:r>
          </a:p>
          <a:p>
            <a:pPr>
              <a:lnSpc>
                <a:spcPct val="200000"/>
              </a:lnSpc>
            </a:pPr>
            <a:r>
              <a:rPr lang="pt-BR" b="1" dirty="0"/>
              <a:t>3. A FERRAMENTA( modus operandi ): certificações, normas</a:t>
            </a:r>
          </a:p>
          <a:p>
            <a:pPr>
              <a:lnSpc>
                <a:spcPct val="200000"/>
              </a:lnSpc>
            </a:pPr>
            <a:r>
              <a:rPr lang="pt-BR" b="1" dirty="0"/>
              <a:t>4. ESTUDO DE CASO ( exemplos de estudo ): alface, cana, laranja, café</a:t>
            </a:r>
          </a:p>
          <a:p>
            <a:pPr>
              <a:lnSpc>
                <a:spcPct val="200000"/>
              </a:lnSpc>
            </a:pPr>
            <a:r>
              <a:rPr lang="pt-BR" b="1" dirty="0"/>
              <a:t>5. CONSIDERAÇÕES  FINAIS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endParaRPr lang="pt-BR" dirty="0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9DA7901E-5D92-4F4E-A67D-862B076BC7AF}"/>
              </a:ext>
            </a:extLst>
          </p:cNvPr>
          <p:cNvSpPr/>
          <p:nvPr/>
        </p:nvSpPr>
        <p:spPr>
          <a:xfrm>
            <a:off x="-36512" y="116632"/>
            <a:ext cx="8856984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RECURSOS HÍDRICOS E INOVAÇÕES TÉCNICAS NA PRODUÇÃO DE ALIMENTOS EM UMA AGRICULTURA SUSTENTÁVEL</a:t>
            </a:r>
          </a:p>
          <a:p>
            <a:pPr algn="ctr"/>
            <a:endParaRPr lang="x-none" sz="20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6DB4DD8-CF66-42E9-B8E1-C5820B6F3EF2}"/>
              </a:ext>
            </a:extLst>
          </p:cNvPr>
          <p:cNvSpPr txBox="1"/>
          <p:nvPr/>
        </p:nvSpPr>
        <p:spPr>
          <a:xfrm>
            <a:off x="4933599" y="889591"/>
            <a:ext cx="33123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RECURSOS HÍDRICOS</a:t>
            </a:r>
          </a:p>
          <a:p>
            <a:endParaRPr lang="pt-BR" b="1" dirty="0"/>
          </a:p>
          <a:p>
            <a:r>
              <a:rPr lang="pt-BR" b="1" dirty="0"/>
              <a:t> INOVAÇÕES TÉCNICAS</a:t>
            </a:r>
          </a:p>
          <a:p>
            <a:endParaRPr lang="pt-BR" b="1" dirty="0"/>
          </a:p>
          <a:p>
            <a:r>
              <a:rPr lang="pt-BR" b="1" dirty="0"/>
              <a:t> ALIMENTOS </a:t>
            </a:r>
          </a:p>
          <a:p>
            <a:endParaRPr lang="pt-BR" b="1" dirty="0"/>
          </a:p>
          <a:p>
            <a:r>
              <a:rPr lang="pt-BR" b="1" dirty="0"/>
              <a:t>AGRICULTURA SUSTENTÁVEL </a:t>
            </a:r>
          </a:p>
        </p:txBody>
      </p:sp>
      <p:sp>
        <p:nvSpPr>
          <p:cNvPr id="6" name="Chave Direita 5">
            <a:extLst>
              <a:ext uri="{FF2B5EF4-FFF2-40B4-BE49-F238E27FC236}">
                <a16:creationId xmlns:a16="http://schemas.microsoft.com/office/drawing/2014/main" id="{01E566E8-FE9A-42B0-929B-2AE263242EA8}"/>
              </a:ext>
            </a:extLst>
          </p:cNvPr>
          <p:cNvSpPr/>
          <p:nvPr/>
        </p:nvSpPr>
        <p:spPr>
          <a:xfrm>
            <a:off x="4211960" y="980728"/>
            <a:ext cx="180020" cy="1335374"/>
          </a:xfrm>
          <a:prstGeom prst="righ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679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www.waterfootprint.org/product-gallery/green-dro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56760">
            <a:off x="7036106" y="171129"/>
            <a:ext cx="694902" cy="136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407092" y="-216029"/>
            <a:ext cx="648072" cy="1169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47" y="75540"/>
            <a:ext cx="885825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45035" y="1289361"/>
            <a:ext cx="8713788" cy="5668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pt-BR" dirty="0"/>
              <a:t> 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pt-BR" dirty="0">
                <a:latin typeface="Tahoma" pitchFamily="34" charset="0"/>
                <a:ea typeface="Tahoma" pitchFamily="34" charset="0"/>
                <a:cs typeface="Tahoma" pitchFamily="34" charset="0"/>
              </a:rPr>
              <a:t>Reunião de peritos na Holanda, em 2002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pt-BR" dirty="0">
                <a:latin typeface="Tahoma" pitchFamily="34" charset="0"/>
                <a:ea typeface="Tahoma" pitchFamily="34" charset="0"/>
                <a:cs typeface="Tahoma" pitchFamily="34" charset="0"/>
              </a:rPr>
              <a:t>Fórum da Água, no Japão, em 2003                          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  <a:defRPr/>
            </a:pPr>
            <a:endParaRPr lang="pt-BR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lnSpc>
                <a:spcPct val="90000"/>
              </a:lnSpc>
              <a:buNone/>
              <a:defRPr/>
            </a:pPr>
            <a:r>
              <a:rPr lang="pt-BR" b="1" dirty="0">
                <a:latin typeface="Tahoma" pitchFamily="34" charset="0"/>
                <a:ea typeface="Tahoma" pitchFamily="34" charset="0"/>
                <a:cs typeface="Tahoma" pitchFamily="34" charset="0"/>
              </a:rPr>
              <a:t>Pegada da água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  <a:defRPr/>
            </a:pPr>
            <a:endParaRPr lang="pt-BR" b="1" dirty="0"/>
          </a:p>
          <a:p>
            <a:pPr algn="ctr">
              <a:lnSpc>
                <a:spcPct val="90000"/>
              </a:lnSpc>
              <a:buFont typeface="Wingdings" pitchFamily="2" charset="2"/>
              <a:buNone/>
              <a:defRPr/>
            </a:pPr>
            <a:endParaRPr lang="pt-BR" b="1" dirty="0"/>
          </a:p>
          <a:p>
            <a:pPr>
              <a:lnSpc>
                <a:spcPct val="90000"/>
              </a:lnSpc>
              <a:defRPr/>
            </a:pPr>
            <a:endParaRPr lang="pt-BR" sz="2800" dirty="0"/>
          </a:p>
          <a:p>
            <a:pPr marL="0" indent="0">
              <a:lnSpc>
                <a:spcPct val="90000"/>
              </a:lnSpc>
              <a:buNone/>
              <a:defRPr/>
            </a:pPr>
            <a:endParaRPr lang="pt-BR" sz="2800" dirty="0"/>
          </a:p>
        </p:txBody>
      </p:sp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738662" y="5157192"/>
            <a:ext cx="7993063" cy="1338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3000" i="1" dirty="0">
                <a:latin typeface="Tahoma" pitchFamily="34" charset="0"/>
                <a:ea typeface="Tahoma" pitchFamily="34" charset="0"/>
                <a:cs typeface="Tahoma" pitchFamily="34" charset="0"/>
              </a:rPr>
              <a:t>“O volume total de água consumido direto e indiretamente no processo de produção de bens e nos serviços”</a:t>
            </a:r>
            <a:endParaRPr lang="pt-BR" sz="3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9552" y="893033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  <a:p>
            <a:r>
              <a:rPr lang="pt-BR" dirty="0"/>
              <a:t>.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107504" y="104061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Alguns conceitos.......</a:t>
            </a:r>
          </a:p>
        </p:txBody>
      </p:sp>
      <p:sp>
        <p:nvSpPr>
          <p:cNvPr id="4" name="Retângulo 3"/>
          <p:cNvSpPr/>
          <p:nvPr/>
        </p:nvSpPr>
        <p:spPr>
          <a:xfrm>
            <a:off x="2434787" y="2932476"/>
            <a:ext cx="6077669" cy="156966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lvl="0"/>
            <a:r>
              <a:rPr lang="pt-BR" sz="2400" b="1" dirty="0">
                <a:solidFill>
                  <a:schemeClr val="bg1"/>
                </a:solidFill>
              </a:rPr>
              <a:t>Pegada Hídrica Azul</a:t>
            </a:r>
            <a:r>
              <a:rPr lang="pt-BR" sz="2400" dirty="0">
                <a:solidFill>
                  <a:schemeClr val="bg1"/>
                </a:solidFill>
              </a:rPr>
              <a:t>: água retirada de corpos d’água de superfície ou subterrâneos, que é evaporada, incorporada nos produtos ou que não retorna ao corpo do qual foi retirada</a:t>
            </a:r>
            <a:r>
              <a:rPr lang="pt-BR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5" name="Retângulo 4"/>
          <p:cNvSpPr/>
          <p:nvPr/>
        </p:nvSpPr>
        <p:spPr>
          <a:xfrm>
            <a:off x="1951324" y="4599040"/>
            <a:ext cx="7044593" cy="156966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Pegada Hídrica Verde:</a:t>
            </a:r>
            <a:r>
              <a:rPr lang="pt-BR" sz="2400" dirty="0">
                <a:solidFill>
                  <a:schemeClr val="bg1"/>
                </a:solidFill>
              </a:rPr>
              <a:t> água de chuvas consumidas nas atividades agrícolas, envolvendo a acumulação no solo, a evapotranspiração e a incorporação em produtos removidos pelas colheitas</a:t>
            </a:r>
          </a:p>
        </p:txBody>
      </p:sp>
      <p:sp>
        <p:nvSpPr>
          <p:cNvPr id="6" name="Retângulo 5"/>
          <p:cNvSpPr/>
          <p:nvPr/>
        </p:nvSpPr>
        <p:spPr>
          <a:xfrm>
            <a:off x="3347864" y="413914"/>
            <a:ext cx="4392488" cy="230832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pt-BR" sz="2400" b="1" dirty="0">
                <a:solidFill>
                  <a:schemeClr val="bg1"/>
                </a:solidFill>
              </a:rPr>
              <a:t>Pegada Hídrica Cinza:</a:t>
            </a:r>
            <a:r>
              <a:rPr lang="pt-BR" sz="2400" dirty="0">
                <a:solidFill>
                  <a:schemeClr val="bg1"/>
                </a:solidFill>
              </a:rPr>
              <a:t> quantidade de água necessária para diluir os poluentes descartados em corpos d’água, até o nível dos padrões naturais ou outros aplicáveis ao caso</a:t>
            </a:r>
            <a:r>
              <a:rPr lang="pt-BR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8" name="Retângulo 7"/>
          <p:cNvSpPr/>
          <p:nvPr/>
        </p:nvSpPr>
        <p:spPr>
          <a:xfrm>
            <a:off x="951616" y="6309320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prstClr val="black"/>
                </a:solidFill>
              </a:rPr>
              <a:t>Consumo:</a:t>
            </a:r>
            <a:r>
              <a:rPr lang="pt-BR" dirty="0">
                <a:solidFill>
                  <a:prstClr val="black"/>
                </a:solidFill>
              </a:rPr>
              <a:t> quantidade medida em período anual, expressa em volume/tempo</a:t>
            </a:r>
            <a:endParaRPr lang="pt-BR" dirty="0"/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8B3E85CF-5C9F-44D2-BF69-C4457F312DB0}"/>
              </a:ext>
            </a:extLst>
          </p:cNvPr>
          <p:cNvSpPr/>
          <p:nvPr/>
        </p:nvSpPr>
        <p:spPr>
          <a:xfrm>
            <a:off x="1951324" y="1340768"/>
            <a:ext cx="1108508" cy="576064"/>
          </a:xfrm>
          <a:prstGeom prst="right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1FD98D66-04F6-4F57-88B8-5F5F5253EE66}"/>
              </a:ext>
            </a:extLst>
          </p:cNvPr>
          <p:cNvSpPr/>
          <p:nvPr/>
        </p:nvSpPr>
        <p:spPr>
          <a:xfrm>
            <a:off x="951616" y="3284984"/>
            <a:ext cx="1172112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F6B91398-0149-45BE-9317-E38ADDEC6382}"/>
              </a:ext>
            </a:extLst>
          </p:cNvPr>
          <p:cNvSpPr/>
          <p:nvPr/>
        </p:nvSpPr>
        <p:spPr>
          <a:xfrm>
            <a:off x="251520" y="5013176"/>
            <a:ext cx="1440160" cy="86409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374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307048" y="1132744"/>
            <a:ext cx="31683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Água cinza </a:t>
            </a:r>
          </a:p>
          <a:p>
            <a: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Volume de água possível de poluição durante a produção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626328" y="275977"/>
            <a:ext cx="58093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800" u="sng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Classificação pela origem da água:</a:t>
            </a:r>
          </a:p>
        </p:txBody>
      </p:sp>
      <p:grpSp>
        <p:nvGrpSpPr>
          <p:cNvPr id="16" name="Grupo 21"/>
          <p:cNvGrpSpPr>
            <a:grpSpLocks noChangeAspect="1"/>
          </p:cNvGrpSpPr>
          <p:nvPr/>
        </p:nvGrpSpPr>
        <p:grpSpPr bwMode="auto">
          <a:xfrm>
            <a:off x="884494" y="4869360"/>
            <a:ext cx="7431922" cy="1800000"/>
            <a:chOff x="107504" y="3211410"/>
            <a:chExt cx="8953702" cy="2192773"/>
          </a:xfrm>
        </p:grpSpPr>
        <p:pic>
          <p:nvPicPr>
            <p:cNvPr id="17" name="Picture 12" descr="http://upload.wikimedia.org/wikipedia/commons/thumb/5/5f/22_Regen_ubt.jpeg/300px-22_Regen_ubt.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316" y="3211410"/>
              <a:ext cx="2911320" cy="2183489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http://mw2.google.com/mw-panoramio/photos/medium/2974183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3211410"/>
              <a:ext cx="2911320" cy="2183489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http://3.bp.blogspot.com/-77ufoD7hmB4/T2pJ2Ndj_0I/AAAAAAAAb3E/D58zjAUA458/s640/charge_arionauro_esgoto_nos_rios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1206" y="3220694"/>
              <a:ext cx="2880000" cy="2183489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tângulo 1"/>
          <p:cNvSpPr/>
          <p:nvPr/>
        </p:nvSpPr>
        <p:spPr>
          <a:xfrm>
            <a:off x="179512" y="1065947"/>
            <a:ext cx="33661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Água azul </a:t>
            </a:r>
            <a:r>
              <a:rPr lang="pt-BR" sz="24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Água da chuva consumida de fontes superficiais e subterrânea (</a:t>
            </a:r>
            <a:r>
              <a:rPr lang="pt-BR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Irrigação</a:t>
            </a:r>
            <a:r>
              <a:rPr lang="pt-BR" sz="24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pelo sistema produtivo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3635896" y="1179480"/>
            <a:ext cx="25020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Água verde </a:t>
            </a:r>
            <a:r>
              <a:rPr lang="pt-BR" sz="24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Água da chuva utilizada durante o processo de</a:t>
            </a:r>
          </a:p>
          <a:p>
            <a:pPr lvl="0"/>
            <a:r>
              <a:rPr lang="pt-BR" sz="24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produção.</a:t>
            </a:r>
          </a:p>
        </p:txBody>
      </p:sp>
      <p:pic>
        <p:nvPicPr>
          <p:cNvPr id="4098" name="Picture 2" descr="C:\Users\matsura\AppData\Local\Microsoft\Windows\Temporary Internet Files\Content.IE5\Y1LLCWBF\MC900437669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825" y="3413801"/>
            <a:ext cx="1263278" cy="143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atsura\AppData\Local\Microsoft\Windows\Temporary Internet Files\Content.IE5\UZSS713K\MC900441753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78" y="3489687"/>
            <a:ext cx="1606618" cy="160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matsura\AppData\Local\Microsoft\Windows\Temporary Internet Files\Content.IE5\Y1LLCWBF\MC900199887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678" y="3097429"/>
            <a:ext cx="1481980" cy="155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214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atapart.com.br/wp-content/uploads/2012/04/tabel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4624"/>
            <a:ext cx="7251559" cy="487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89751" y="4941168"/>
            <a:ext cx="77768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b="1" dirty="0">
                <a:solidFill>
                  <a:prstClr val="black"/>
                </a:solidFill>
              </a:rPr>
              <a:t>Pegada Hídrica Direta:</a:t>
            </a:r>
            <a:r>
              <a:rPr lang="pt-BR" dirty="0">
                <a:solidFill>
                  <a:prstClr val="black"/>
                </a:solidFill>
              </a:rPr>
              <a:t> aquela que ocorre nas atividades diretas do objeto do Inventário (Inventário Direto)</a:t>
            </a:r>
          </a:p>
          <a:p>
            <a:pPr lvl="0"/>
            <a:endParaRPr lang="pt-BR" dirty="0">
              <a:solidFill>
                <a:prstClr val="black"/>
              </a:solidFill>
            </a:endParaRPr>
          </a:p>
          <a:p>
            <a:pPr lvl="0"/>
            <a:r>
              <a:rPr lang="pt-BR" b="1" dirty="0">
                <a:solidFill>
                  <a:prstClr val="black"/>
                </a:solidFill>
              </a:rPr>
              <a:t>Pegada Hídrica Indireta:</a:t>
            </a:r>
            <a:r>
              <a:rPr lang="pt-BR" dirty="0">
                <a:solidFill>
                  <a:prstClr val="black"/>
                </a:solidFill>
              </a:rPr>
              <a:t> aquela que decorre externamente à atividade em foco, na produção de bens e serviços utilizados por ela, ou da utilização de seus produtos (Inventário Indireto)</a:t>
            </a:r>
          </a:p>
        </p:txBody>
      </p:sp>
    </p:spTree>
    <p:extLst>
      <p:ext uri="{BB962C8B-B14F-4D97-AF65-F5344CB8AC3E}">
        <p14:creationId xmlns:p14="http://schemas.microsoft.com/office/powerpoint/2010/main" val="302705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5438"/>
            <a:ext cx="7704856" cy="618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 rot="19567281">
            <a:off x="3213345" y="2457776"/>
            <a:ext cx="7975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florestas</a:t>
            </a:r>
          </a:p>
        </p:txBody>
      </p:sp>
      <p:sp>
        <p:nvSpPr>
          <p:cNvPr id="7" name="CaixaDeTexto 6"/>
          <p:cNvSpPr txBox="1"/>
          <p:nvPr/>
        </p:nvSpPr>
        <p:spPr>
          <a:xfrm rot="18988080">
            <a:off x="3560662" y="2532752"/>
            <a:ext cx="1068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pastagens</a:t>
            </a:r>
          </a:p>
        </p:txBody>
      </p:sp>
      <p:sp>
        <p:nvSpPr>
          <p:cNvPr id="8" name="CaixaDeTexto 7"/>
          <p:cNvSpPr txBox="1"/>
          <p:nvPr/>
        </p:nvSpPr>
        <p:spPr>
          <a:xfrm rot="18388907">
            <a:off x="4406992" y="262600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agricultura</a:t>
            </a:r>
          </a:p>
        </p:txBody>
      </p:sp>
      <p:sp>
        <p:nvSpPr>
          <p:cNvPr id="12294" name="Text Box 13"/>
          <p:cNvSpPr txBox="1">
            <a:spLocks noChangeArrowheads="1"/>
          </p:cNvSpPr>
          <p:nvPr/>
        </p:nvSpPr>
        <p:spPr bwMode="auto">
          <a:xfrm>
            <a:off x="5096071" y="1628800"/>
            <a:ext cx="792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dirty="0"/>
              <a:t>65%</a:t>
            </a:r>
            <a:endParaRPr lang="fr-CA" altLang="pt-BR" dirty="0"/>
          </a:p>
        </p:txBody>
      </p:sp>
      <p:sp>
        <p:nvSpPr>
          <p:cNvPr id="12295" name="Text Box 14"/>
          <p:cNvSpPr txBox="1">
            <a:spLocks noChangeArrowheads="1"/>
          </p:cNvSpPr>
          <p:nvPr/>
        </p:nvSpPr>
        <p:spPr bwMode="auto">
          <a:xfrm>
            <a:off x="5940227" y="3573016"/>
            <a:ext cx="7921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dirty="0"/>
              <a:t>35%</a:t>
            </a:r>
            <a:endParaRPr lang="fr-CA" altLang="pt-BR" dirty="0"/>
          </a:p>
        </p:txBody>
      </p:sp>
      <p:cxnSp>
        <p:nvCxnSpPr>
          <p:cNvPr id="12" name="Conector de seta reta 11"/>
          <p:cNvCxnSpPr/>
          <p:nvPr/>
        </p:nvCxnSpPr>
        <p:spPr>
          <a:xfrm flipV="1">
            <a:off x="4644008" y="3756372"/>
            <a:ext cx="1296219" cy="464716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em curva 14"/>
          <p:cNvCxnSpPr/>
          <p:nvPr/>
        </p:nvCxnSpPr>
        <p:spPr>
          <a:xfrm rot="5400000" flipH="1" flipV="1">
            <a:off x="5338870" y="4266882"/>
            <a:ext cx="1546805" cy="1136251"/>
          </a:xfrm>
          <a:prstGeom prst="curvedConnector3">
            <a:avLst>
              <a:gd name="adj1" fmla="val -6160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ângulo 19"/>
          <p:cNvSpPr/>
          <p:nvPr/>
        </p:nvSpPr>
        <p:spPr>
          <a:xfrm>
            <a:off x="6345894" y="6488668"/>
            <a:ext cx="2341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/>
              <a:t>Falkenmark</a:t>
            </a:r>
            <a:r>
              <a:rPr lang="pt-BR" dirty="0"/>
              <a:t>, M. (2003) 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5888234" y="908720"/>
            <a:ext cx="792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100%</a:t>
            </a:r>
          </a:p>
        </p:txBody>
      </p:sp>
      <p:cxnSp>
        <p:nvCxnSpPr>
          <p:cNvPr id="23" name="Conector de seta reta 22"/>
          <p:cNvCxnSpPr/>
          <p:nvPr/>
        </p:nvCxnSpPr>
        <p:spPr>
          <a:xfrm flipH="1">
            <a:off x="5652120" y="1278052"/>
            <a:ext cx="460152" cy="3507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/>
          <p:nvPr/>
        </p:nvCxnSpPr>
        <p:spPr>
          <a:xfrm>
            <a:off x="6228184" y="1453426"/>
            <a:ext cx="0" cy="204758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34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decisaoclinica.com/wp-content/uploads/2011/06/pegada_hidrica_boi_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1076"/>
            <a:ext cx="9073007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187624" y="404664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>
                <a:solidFill>
                  <a:schemeClr val="bg1"/>
                </a:solidFill>
              </a:rPr>
              <a:t>PRODUÇÃO ANIMAL:  PEGADA HIDRICA DO BOI</a:t>
            </a:r>
          </a:p>
        </p:txBody>
      </p:sp>
      <p:sp>
        <p:nvSpPr>
          <p:cNvPr id="3" name="Seta para baixo 2"/>
          <p:cNvSpPr/>
          <p:nvPr/>
        </p:nvSpPr>
        <p:spPr>
          <a:xfrm>
            <a:off x="2267744" y="2564904"/>
            <a:ext cx="216024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Seta para baixo 3"/>
          <p:cNvSpPr/>
          <p:nvPr/>
        </p:nvSpPr>
        <p:spPr>
          <a:xfrm>
            <a:off x="323528" y="3717032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baixo 4"/>
          <p:cNvSpPr/>
          <p:nvPr/>
        </p:nvSpPr>
        <p:spPr>
          <a:xfrm>
            <a:off x="1835696" y="4869160"/>
            <a:ext cx="216024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baixo 5"/>
          <p:cNvSpPr/>
          <p:nvPr/>
        </p:nvSpPr>
        <p:spPr>
          <a:xfrm>
            <a:off x="3563888" y="2564904"/>
            <a:ext cx="216024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baixo 6"/>
          <p:cNvSpPr/>
          <p:nvPr/>
        </p:nvSpPr>
        <p:spPr>
          <a:xfrm>
            <a:off x="6948264" y="2924944"/>
            <a:ext cx="180020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para baixo 7"/>
          <p:cNvSpPr/>
          <p:nvPr/>
        </p:nvSpPr>
        <p:spPr>
          <a:xfrm>
            <a:off x="4716016" y="4077072"/>
            <a:ext cx="21602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baixo 8"/>
          <p:cNvSpPr/>
          <p:nvPr/>
        </p:nvSpPr>
        <p:spPr>
          <a:xfrm>
            <a:off x="6228184" y="3879328"/>
            <a:ext cx="144016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98B75227-AE3F-4486-977A-B45EDD3ED618}"/>
              </a:ext>
            </a:extLst>
          </p:cNvPr>
          <p:cNvSpPr/>
          <p:nvPr/>
        </p:nvSpPr>
        <p:spPr>
          <a:xfrm>
            <a:off x="7128284" y="4167360"/>
            <a:ext cx="684076" cy="4857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6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DC2468D-9A1F-4D02-BB39-7BBC9FAA6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49" y="260648"/>
            <a:ext cx="9005318" cy="266429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1BFA210-B5C9-442B-81BF-E732341DB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05" y="3501008"/>
            <a:ext cx="8799062" cy="2592288"/>
          </a:xfrm>
          <a:prstGeom prst="rect">
            <a:avLst/>
          </a:prstGeom>
        </p:spPr>
      </p:pic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F25F5248-F507-48CA-8ECF-7C453A13D1E4}"/>
              </a:ext>
            </a:extLst>
          </p:cNvPr>
          <p:cNvSpPr/>
          <p:nvPr/>
        </p:nvSpPr>
        <p:spPr>
          <a:xfrm>
            <a:off x="10260632" y="263691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7100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09"/>
            <a:ext cx="9094228" cy="2677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6F032D7-5485-4F31-B2DF-D75090143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" y="3132274"/>
            <a:ext cx="9249909" cy="260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30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895E005-FC2B-46CC-AD52-BBEE4507E5F6}"/>
              </a:ext>
            </a:extLst>
          </p:cNvPr>
          <p:cNvSpPr txBox="1"/>
          <p:nvPr/>
        </p:nvSpPr>
        <p:spPr>
          <a:xfrm>
            <a:off x="755576" y="476672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EXEMPLOS DE USO DA PEGADA  HIDRICA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9B29516-802E-4594-9BD3-68632FC76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96752"/>
            <a:ext cx="4572396" cy="342929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42C3F49-06F6-4A6A-B9AA-F6B0F586F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964" y="1196752"/>
            <a:ext cx="4572396" cy="342929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61C69E7-06AB-4856-B9F3-04D4B1614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3712219"/>
            <a:ext cx="4176464" cy="313234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4A0C5C6-13BF-4F67-A513-5C64F50D7746}"/>
              </a:ext>
            </a:extLst>
          </p:cNvPr>
          <p:cNvSpPr txBox="1"/>
          <p:nvPr/>
        </p:nvSpPr>
        <p:spPr>
          <a:xfrm>
            <a:off x="755576" y="482290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CANA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AB92E83-417A-4BB4-92C5-5203780B3DD8}"/>
              </a:ext>
            </a:extLst>
          </p:cNvPr>
          <p:cNvSpPr txBox="1"/>
          <p:nvPr/>
        </p:nvSpPr>
        <p:spPr>
          <a:xfrm>
            <a:off x="7092280" y="482290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ALFACE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2CBEEEE-EB53-4EA6-B4AF-DF6BEC1E082B}"/>
              </a:ext>
            </a:extLst>
          </p:cNvPr>
          <p:cNvSpPr txBox="1"/>
          <p:nvPr/>
        </p:nvSpPr>
        <p:spPr>
          <a:xfrm>
            <a:off x="6876256" y="638132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CITRUS</a:t>
            </a:r>
          </a:p>
        </p:txBody>
      </p:sp>
    </p:spTree>
    <p:extLst>
      <p:ext uri="{BB962C8B-B14F-4D97-AF65-F5344CB8AC3E}">
        <p14:creationId xmlns:p14="http://schemas.microsoft.com/office/powerpoint/2010/main" val="587790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3482"/>
            <a:ext cx="1502345" cy="126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01000"/>
            <a:ext cx="1383407" cy="1544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863442"/>
              </p:ext>
            </p:extLst>
          </p:nvPr>
        </p:nvGraphicFramePr>
        <p:xfrm>
          <a:off x="1547664" y="3140968"/>
          <a:ext cx="6096000" cy="3708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772605"/>
              </p:ext>
            </p:extLst>
          </p:nvPr>
        </p:nvGraphicFramePr>
        <p:xfrm>
          <a:off x="971599" y="2594601"/>
          <a:ext cx="7648103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48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12168">
                <a:tc>
                  <a:txBody>
                    <a:bodyPr/>
                    <a:lstStyle/>
                    <a:p>
                      <a:r>
                        <a:rPr lang="pt-BR" sz="2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PEGADA HÍDRICA DA CANA-DE-AÇÚCAR IRRIGADA COM EFLUENTE DE ESGOTO TRATADO E ÁGUA DE RESERVATÓRIO VIA IRRIGAÇÃO POR GOTEJAMENTO SUBSUPERFICIAL</a:t>
                      </a:r>
                      <a:endParaRPr lang="fr-CA" sz="2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tângulo 7"/>
          <p:cNvSpPr/>
          <p:nvPr/>
        </p:nvSpPr>
        <p:spPr>
          <a:xfrm>
            <a:off x="5076056" y="4869160"/>
            <a:ext cx="28519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1" dirty="0">
                <a:solidFill>
                  <a:srgbClr val="FF0000"/>
                </a:solidFill>
              </a:rPr>
              <a:t>EDSON E. MATSURA</a:t>
            </a:r>
            <a:endParaRPr lang="pt-BR" b="1" i="1" baseline="30000" dirty="0">
              <a:solidFill>
                <a:srgbClr val="FF0000"/>
              </a:solidFill>
            </a:endParaRPr>
          </a:p>
          <a:p>
            <a:r>
              <a:rPr lang="pt-BR" b="1" i="1" dirty="0"/>
              <a:t>EDUARDO A. A. BARBOSA</a:t>
            </a:r>
            <a:endParaRPr lang="pt-BR" b="1" i="1" baseline="30000" dirty="0"/>
          </a:p>
          <a:p>
            <a:r>
              <a:rPr lang="pt-BR" b="1" i="1" dirty="0"/>
              <a:t>LEONARDO N. S. SANTOS</a:t>
            </a:r>
            <a:endParaRPr lang="pt-BR" b="1" i="1" cap="all" baseline="30000" dirty="0"/>
          </a:p>
          <a:p>
            <a:r>
              <a:rPr lang="pt-BR" b="1" i="1" cap="all" dirty="0" err="1"/>
              <a:t>iVO</a:t>
            </a:r>
            <a:r>
              <a:rPr lang="pt-BR" b="1" i="1" cap="all" dirty="0"/>
              <a:t> z. </a:t>
            </a:r>
            <a:r>
              <a:rPr lang="pt-BR" b="1" i="1" cap="all" dirty="0" err="1"/>
              <a:t>gONÇALVÉS</a:t>
            </a:r>
            <a:endParaRPr lang="pt-BR" b="1" i="1" cap="all" dirty="0"/>
          </a:p>
          <a:p>
            <a:r>
              <a:rPr lang="pt-BR" b="1" i="1" dirty="0"/>
              <a:t>NATALIA FLÓREZ TUTA </a:t>
            </a:r>
            <a:endParaRPr lang="fr-CA" i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697" y="4886391"/>
            <a:ext cx="1764556" cy="179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397" y="4554663"/>
            <a:ext cx="1792287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459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C2A4BABA-29CE-4800-BDF3-5CC73E992D52}"/>
              </a:ext>
            </a:extLst>
          </p:cNvPr>
          <p:cNvSpPr/>
          <p:nvPr/>
        </p:nvSpPr>
        <p:spPr>
          <a:xfrm>
            <a:off x="2894755" y="381463"/>
            <a:ext cx="2922442" cy="7739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dirty="0"/>
              <a:t> RECURSOS HÍDRICOS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B27640A-A295-48F0-8720-FCC39414BA68}"/>
              </a:ext>
            </a:extLst>
          </p:cNvPr>
          <p:cNvSpPr txBox="1"/>
          <p:nvPr/>
        </p:nvSpPr>
        <p:spPr>
          <a:xfrm>
            <a:off x="179512" y="6453336"/>
            <a:ext cx="6048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FONTE: </a:t>
            </a:r>
            <a:r>
              <a:rPr lang="pt-BR" sz="1600" dirty="0" err="1"/>
              <a:t>Andres</a:t>
            </a:r>
            <a:r>
              <a:rPr lang="pt-BR" sz="1600" dirty="0"/>
              <a:t> Troncoso Vilas, CGEE 2003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7A43149-7D89-4939-BF3F-CE49D26034DE}"/>
              </a:ext>
            </a:extLst>
          </p:cNvPr>
          <p:cNvSpPr txBox="1"/>
          <p:nvPr/>
        </p:nvSpPr>
        <p:spPr>
          <a:xfrm>
            <a:off x="51989" y="2225475"/>
            <a:ext cx="3384376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b="1" dirty="0"/>
              <a:t>OFERTA</a:t>
            </a:r>
          </a:p>
          <a:p>
            <a:r>
              <a:rPr lang="pt-BR" sz="2000" dirty="0"/>
              <a:t>-proteção de nascentes</a:t>
            </a:r>
          </a:p>
          <a:p>
            <a:r>
              <a:rPr lang="pt-BR" sz="2000" dirty="0"/>
              <a:t>-conservação de matas ciliares</a:t>
            </a:r>
          </a:p>
          <a:p>
            <a:r>
              <a:rPr lang="pt-BR" sz="2000" dirty="0"/>
              <a:t>-proteção de aquíferos</a:t>
            </a:r>
          </a:p>
          <a:p>
            <a:r>
              <a:rPr lang="pt-BR" sz="2000" dirty="0"/>
              <a:t>-revitalização de lagos e rios</a:t>
            </a:r>
          </a:p>
          <a:p>
            <a:r>
              <a:rPr lang="pt-BR" sz="2000" dirty="0"/>
              <a:t>-Controle de contaminantes</a:t>
            </a:r>
          </a:p>
          <a:p>
            <a:r>
              <a:rPr lang="pt-BR" sz="2000" dirty="0"/>
              <a:t>-</a:t>
            </a:r>
            <a:r>
              <a:rPr lang="pt-BR" sz="2000" dirty="0" err="1"/>
              <a:t>dessalinazação</a:t>
            </a:r>
            <a:endParaRPr lang="pt-BR" sz="20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5954B06-7220-4DED-B769-812646C95FD6}"/>
              </a:ext>
            </a:extLst>
          </p:cNvPr>
          <p:cNvSpPr txBox="1"/>
          <p:nvPr/>
        </p:nvSpPr>
        <p:spPr>
          <a:xfrm>
            <a:off x="3576026" y="2209399"/>
            <a:ext cx="3168352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b="1" dirty="0"/>
              <a:t>GESTÃO</a:t>
            </a:r>
          </a:p>
          <a:p>
            <a:r>
              <a:rPr lang="pt-BR" sz="2000" dirty="0"/>
              <a:t>-politica de recursos hídricos</a:t>
            </a:r>
          </a:p>
          <a:p>
            <a:r>
              <a:rPr lang="pt-BR" sz="2000" dirty="0"/>
              <a:t>-planos de enquadramento</a:t>
            </a:r>
          </a:p>
          <a:p>
            <a:r>
              <a:rPr lang="pt-BR" sz="2000" dirty="0"/>
              <a:t>Outorga, cobrança</a:t>
            </a:r>
          </a:p>
          <a:p>
            <a:r>
              <a:rPr lang="pt-BR" sz="2000" dirty="0"/>
              <a:t>- Formação de gestores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855274A-1C45-4ADB-AEAD-35E286BBC361}"/>
              </a:ext>
            </a:extLst>
          </p:cNvPr>
          <p:cNvSpPr txBox="1"/>
          <p:nvPr/>
        </p:nvSpPr>
        <p:spPr>
          <a:xfrm>
            <a:off x="6987287" y="2194652"/>
            <a:ext cx="1403648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b="1" dirty="0"/>
              <a:t>DEMANDA</a:t>
            </a:r>
          </a:p>
          <a:p>
            <a:r>
              <a:rPr lang="pt-BR" sz="2000" dirty="0"/>
              <a:t>-urbano</a:t>
            </a:r>
          </a:p>
          <a:p>
            <a:r>
              <a:rPr lang="pt-BR" sz="2000" dirty="0"/>
              <a:t>-energia</a:t>
            </a:r>
          </a:p>
          <a:p>
            <a:r>
              <a:rPr lang="pt-BR" sz="2000" dirty="0"/>
              <a:t>-recreação</a:t>
            </a:r>
          </a:p>
          <a:p>
            <a:r>
              <a:rPr lang="pt-BR" sz="2000" dirty="0"/>
              <a:t>-</a:t>
            </a:r>
            <a:r>
              <a:rPr lang="pt-BR" sz="2000" dirty="0">
                <a:solidFill>
                  <a:srgbClr val="FF0000"/>
                </a:solidFill>
              </a:rPr>
              <a:t>AGRICOLA</a:t>
            </a:r>
          </a:p>
          <a:p>
            <a:endParaRPr lang="pt-BR" sz="2000" dirty="0"/>
          </a:p>
        </p:txBody>
      </p:sp>
      <p:sp>
        <p:nvSpPr>
          <p:cNvPr id="10" name="Seta: para Baixo 9">
            <a:extLst>
              <a:ext uri="{FF2B5EF4-FFF2-40B4-BE49-F238E27FC236}">
                <a16:creationId xmlns:a16="http://schemas.microsoft.com/office/drawing/2014/main" id="{C5E1A7B8-86BC-4B8C-A67A-68F493FF3A28}"/>
              </a:ext>
            </a:extLst>
          </p:cNvPr>
          <p:cNvSpPr/>
          <p:nvPr/>
        </p:nvSpPr>
        <p:spPr>
          <a:xfrm>
            <a:off x="1413544" y="1729633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Baixo 10">
            <a:extLst>
              <a:ext uri="{FF2B5EF4-FFF2-40B4-BE49-F238E27FC236}">
                <a16:creationId xmlns:a16="http://schemas.microsoft.com/office/drawing/2014/main" id="{3B015C42-26F4-4EEB-A0A8-E89750E5458A}"/>
              </a:ext>
            </a:extLst>
          </p:cNvPr>
          <p:cNvSpPr/>
          <p:nvPr/>
        </p:nvSpPr>
        <p:spPr>
          <a:xfrm>
            <a:off x="4355976" y="1671243"/>
            <a:ext cx="386672" cy="5108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3F754297-D9BD-4608-A246-0EECF92E30BC}"/>
              </a:ext>
            </a:extLst>
          </p:cNvPr>
          <p:cNvSpPr/>
          <p:nvPr/>
        </p:nvSpPr>
        <p:spPr>
          <a:xfrm>
            <a:off x="7380312" y="1717484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A6E10F83-C012-4112-A9E4-41CD8DE107AF}"/>
              </a:ext>
            </a:extLst>
          </p:cNvPr>
          <p:cNvSpPr/>
          <p:nvPr/>
        </p:nvSpPr>
        <p:spPr>
          <a:xfrm>
            <a:off x="1496423" y="1479765"/>
            <a:ext cx="6192688" cy="226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62055D1-2462-4A8D-B04D-AF5E6B7DC4B0}"/>
              </a:ext>
            </a:extLst>
          </p:cNvPr>
          <p:cNvSpPr txBox="1"/>
          <p:nvPr/>
        </p:nvSpPr>
        <p:spPr>
          <a:xfrm>
            <a:off x="3275857" y="4639144"/>
            <a:ext cx="3468521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dirty="0"/>
              <a:t>Racionalização do uso da água</a:t>
            </a:r>
          </a:p>
          <a:p>
            <a:r>
              <a:rPr lang="pt-BR" sz="2000" dirty="0"/>
              <a:t>Produção de água</a:t>
            </a:r>
          </a:p>
          <a:p>
            <a:r>
              <a:rPr lang="pt-BR" sz="2000" dirty="0"/>
              <a:t>Monitoramento da qualidade</a:t>
            </a:r>
          </a:p>
        </p:txBody>
      </p:sp>
      <p:sp>
        <p:nvSpPr>
          <p:cNvPr id="4" name="Seta: Dobrada 3">
            <a:extLst>
              <a:ext uri="{FF2B5EF4-FFF2-40B4-BE49-F238E27FC236}">
                <a16:creationId xmlns:a16="http://schemas.microsoft.com/office/drawing/2014/main" id="{9185431F-3674-456A-B146-4D33E6A4A472}"/>
              </a:ext>
            </a:extLst>
          </p:cNvPr>
          <p:cNvSpPr/>
          <p:nvPr/>
        </p:nvSpPr>
        <p:spPr>
          <a:xfrm rot="10800000">
            <a:off x="6939390" y="4406043"/>
            <a:ext cx="1241884" cy="108186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2174FD7-C52B-4BEB-8399-B92D9E6DA293}"/>
              </a:ext>
            </a:extLst>
          </p:cNvPr>
          <p:cNvSpPr txBox="1"/>
          <p:nvPr/>
        </p:nvSpPr>
        <p:spPr>
          <a:xfrm>
            <a:off x="6732239" y="6170668"/>
            <a:ext cx="165618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b="1" dirty="0"/>
              <a:t>ALIMENTOS</a:t>
            </a:r>
          </a:p>
        </p:txBody>
      </p:sp>
      <p:sp>
        <p:nvSpPr>
          <p:cNvPr id="18" name="Seta: Dobrada 17">
            <a:extLst>
              <a:ext uri="{FF2B5EF4-FFF2-40B4-BE49-F238E27FC236}">
                <a16:creationId xmlns:a16="http://schemas.microsoft.com/office/drawing/2014/main" id="{7FE85909-22EA-455D-AC4F-18E4F05D9E50}"/>
              </a:ext>
            </a:extLst>
          </p:cNvPr>
          <p:cNvSpPr/>
          <p:nvPr/>
        </p:nvSpPr>
        <p:spPr>
          <a:xfrm rot="10800000" flipH="1">
            <a:off x="5465982" y="5654807"/>
            <a:ext cx="1008112" cy="106612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77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4" grpId="0" animBg="1"/>
      <p:bldP spid="5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26"/>
          <a:stretch/>
        </p:blipFill>
        <p:spPr bwMode="auto">
          <a:xfrm>
            <a:off x="1115616" y="29955"/>
            <a:ext cx="704769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00428C3-869D-4BAB-A316-45B0A18CD0BF}"/>
              </a:ext>
            </a:extLst>
          </p:cNvPr>
          <p:cNvSpPr txBox="1"/>
          <p:nvPr/>
        </p:nvSpPr>
        <p:spPr>
          <a:xfrm>
            <a:off x="2267744" y="5373216"/>
            <a:ext cx="4464496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ESTIMATIVA DE ÁGUA USANDO OS CONCEITOS DA PEGADA HIDRICA</a:t>
            </a:r>
          </a:p>
        </p:txBody>
      </p:sp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25142D9C-DB67-4577-812D-3B249F668820}"/>
              </a:ext>
            </a:extLst>
          </p:cNvPr>
          <p:cNvSpPr/>
          <p:nvPr/>
        </p:nvSpPr>
        <p:spPr>
          <a:xfrm>
            <a:off x="7092280" y="692696"/>
            <a:ext cx="792088" cy="46805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F2DD1273-2A8D-4C3A-9155-51559BE197C6}"/>
              </a:ext>
            </a:extLst>
          </p:cNvPr>
          <p:cNvSpPr/>
          <p:nvPr/>
        </p:nvSpPr>
        <p:spPr>
          <a:xfrm>
            <a:off x="7452320" y="6019547"/>
            <a:ext cx="1691680" cy="5057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003BAD4-48F3-4C81-B424-DD228186799E}"/>
              </a:ext>
            </a:extLst>
          </p:cNvPr>
          <p:cNvSpPr txBox="1"/>
          <p:nvPr/>
        </p:nvSpPr>
        <p:spPr>
          <a:xfrm>
            <a:off x="3131840" y="623731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BANCO DE DADOS E ESTUDOS.......</a:t>
            </a:r>
          </a:p>
        </p:txBody>
      </p:sp>
    </p:spTree>
    <p:extLst>
      <p:ext uri="{BB962C8B-B14F-4D97-AF65-F5344CB8AC3E}">
        <p14:creationId xmlns:p14="http://schemas.microsoft.com/office/powerpoint/2010/main" val="391139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9" y="617174"/>
            <a:ext cx="8645525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287375" y="641080"/>
            <a:ext cx="7665932" cy="54041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3B9C837-5B4B-48A3-985E-5B5256D5F1F7}"/>
              </a:ext>
            </a:extLst>
          </p:cNvPr>
          <p:cNvSpPr txBox="1"/>
          <p:nvPr/>
        </p:nvSpPr>
        <p:spPr>
          <a:xfrm>
            <a:off x="938273" y="116632"/>
            <a:ext cx="7306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BANCO DE DADOS ESCALAS : ESPACIAL E TEMPORAL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0299EB9-7B27-4F32-88BD-87B9423F7BEE}"/>
              </a:ext>
            </a:extLst>
          </p:cNvPr>
          <p:cNvSpPr/>
          <p:nvPr/>
        </p:nvSpPr>
        <p:spPr>
          <a:xfrm>
            <a:off x="251520" y="641080"/>
            <a:ext cx="1035855" cy="48761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25D4873E-B33B-4719-A47B-633D10FC4A4D}"/>
              </a:ext>
            </a:extLst>
          </p:cNvPr>
          <p:cNvSpPr/>
          <p:nvPr/>
        </p:nvSpPr>
        <p:spPr>
          <a:xfrm>
            <a:off x="683568" y="1700808"/>
            <a:ext cx="100811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E47E8CD7-EF2C-480B-BA84-7D498334BA8A}"/>
              </a:ext>
            </a:extLst>
          </p:cNvPr>
          <p:cNvSpPr/>
          <p:nvPr/>
        </p:nvSpPr>
        <p:spPr>
          <a:xfrm>
            <a:off x="683568" y="3428999"/>
            <a:ext cx="936104" cy="307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7B55DF38-5B5E-415A-9B32-325B33F2D435}"/>
              </a:ext>
            </a:extLst>
          </p:cNvPr>
          <p:cNvSpPr/>
          <p:nvPr/>
        </p:nvSpPr>
        <p:spPr>
          <a:xfrm>
            <a:off x="467544" y="4797152"/>
            <a:ext cx="819831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214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  <p:bldP spid="4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4"/>
          <p:cNvSpPr/>
          <p:nvPr/>
        </p:nvSpPr>
        <p:spPr>
          <a:xfrm>
            <a:off x="251520" y="1340768"/>
            <a:ext cx="3312368" cy="3600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VANTAGENS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Nutrientes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Recurso hídrico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Meio ambiente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Saneamento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693907" y="663079"/>
            <a:ext cx="4752263" cy="46166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ESGOTO DOMÉSTICO TRATADO</a:t>
            </a:r>
          </a:p>
        </p:txBody>
      </p:sp>
      <p:sp>
        <p:nvSpPr>
          <p:cNvPr id="14" name="AutoShape 6" descr="data:image/jpeg;base64,/9j/4AAQSkZJRgABAQAAAQABAAD/2wCEAAkGBhQQEBESEhASERUWFxIYGBcYFRYVExYYExcVGhcTFRgYHCYeFxkkGhgYHzsgJScpLywsFx4xNjAqNSYrLikBCQoKDgwOGg8PGiklHyUqMDUvLyo1MS8sLDUvKTAqNCwpKS8qLC8qKS4sNCovKSwsKSwsLCwtLSw2MCwsKSwpNP/AABEIALkBEAMBIgACEQEDEQH/xAAcAAEAAgMBAQEAAAAAAAAAAAAABQYDBAcIAQL/xABEEAACAQIEBAQDBAcFBgcAAAABAgMAEQQSITEFBhNBByJRcTJhgRQjQlI1Q2JygpGzFTOSobFEU2OT4fEkc6Kyw9Hw/8QAGgEBAAIDAQAAAAAAAAAAAAAAAAMEAQIFBv/EADARAAIBAwMCAwYGAwAAAAAAAAABAgMEERIhMUFRBXGxEyIyYaHRM5HB4fDxFCNS/9oADAMBAAIRAxEAPwDuNcm8bOBgPh8WFHmBhc6bi7RafWQX/drrNVjxG4CMZw+UbPFeZPTNEreU+6llv2vftQirQ103E8+iIDZQPoK3+G8Ylw8sUiSP5HVsvUkVXym+VgrDQ/8A64rSBqT4FyzLjmmXDqjSJHmAY5b3kjW2Y7aFj9CO9bHBoa3NKL3Ow8s+KWFxeVJD9llOmVyOmx9Ek0B9jlJ7A1c6838x8qz4F5FmjZkW33qxv0WDAahrWG9iCdwd9Cd7lnxAxWBsqv1oh+qkJKgekbfFH9Lj9msYOnC7cXprLHzPQVKq3LHiLhcdlQN0Zj+qkIBJ/wCG3wyew19QKtNYL8ZKSyhSlKGRStf+0IsxXqx5gbEZ1uD6EXrOGB21oD7SlKAUpSgFKUoBSlKAUpSgFKUoBSlKAUpSgFKUoBSlKAUpSgFfGFxY619pQHmjmDhjYbFTwtGY8skmUH/dlm6bL+yUtb/pVp8HZSOJFQdGgluPXK0RH+Z/zrZ8YeAyJixigrNFIkaltwki3GQ/lBGUi+5LfIVXOR+YRgcbHM4+7s0cmhJCPa7ADUkFVNrG4BG9qz0OJhUrrfZZ9T0Dj8GJopIm+GRHQ+zgg7fI15mxmBeCR4ZBZ42KMPmuhI+R3HyIr05h8QsiK6MHVgGVgbqwYXBBG4IrjfjLw5Y8bFIq2M0ZLnWzNGVW/vlKj6CiLl9T1U9XYoBFWXhPiLjsMoRMRnUbCVerb5BjZ7fLNp2qt0rJx4VJ0/heC+ReM+NHxRYVv4JFP9Q/6VIQeN8n48FG3zWZl/yMZ/1rmdKYJ1eVl1O+8j9PFYITPCn3suLexCvbqYiVstyNbXtUyeXcMf8AZcP/AMqP/wCqg/C39FYf3m/qyVbK1O5SeqEW+xDGMYJmZUC4drFwoAELDQy2/wB2Ra9vhK5rWLETANfahwhwZQKQcOzKoX8UJcgKFPeLMQMv4cwscosokJilKUApSlAKUpQClKUApSlAKUpQClKUApSlAKUpQClKUBHcv8aXG4WHEoCokUNlO6nZkPzDAj6VI1iwuFSJAkaKii9lUAAXJJ0HzJP1rLQGLE4ZJUZJEV0YEMrAMrA7gg6EVwrxE5O+wYjNGrfZ5dUO4RtS0N/lbML9jbXKa7HxPiE6YrBxRQM0TtIZpbAoirG+Vb3uGL5O1rXHtHeJbQjhmJ62U+U9MMwUmYAmPISRdri9hqQCLG9qFe4pKrBpnJ+VeOYxckWGkLdAvOkGcqZhp1cOgv57qWcLYkWcjUiug+K+IifhCyyDKxMLxAqS2cgsybAreMSDW1ccw+IaORJENmRlZT6FSCNvau08I4fFxzCwYjFZnCyTERAhQhzKMjMoBdQENr2usmtyAayyraVPaU3B8/M4iDevtXDxH5NOCxLyxRkYaQgqVHkicizRfsi4zDt58o2tVPrJy6tJ0pOLFKUrJEd68Lf0Vh/eb+rJVsqp+Fv6Kw/vN/Vkq2Voemofhx8l6CtbiWE60MsV7Z0db+mYEX+l71s0oSmnwviAmjB+FxYSIfijewzIw7HX6ggi4INbUkgVSzEAAEknQADcn5Vp43huZupG5ilAAzAZlYAkhJEOjrcnuCLtZhc31ZYJp7RSoscf6xlbMJRpaNAdVVtc1xt5RmvmAGSPiM7gOuF8h1XNLllt2LIVst97Zr+tjcDLhuKEyCKSJoXZWZblGDBCoaxVjqMy6EDfS9jbfrUxvCopipkjVmUEK+0iZrXyOLMmoGxGw9KA26VH8JnbzxSMWeIgZju6MLpIfna6k92RttqkKAUpSgFKUoBSlKAUpSgFKUoBSlKAUpSgFKUoDQ45wSPGQPBMCUe2xsQVIKsp7EEA/SvP3NnDZcNiWws87zmLJkZmcgoQrKyK7HINbWBtcMLmvSFRfMHLUGOi6c6XG6sDldCL2ZW7bnTY3NwaFevRdSOE8M8211Twe5qQL/Z7qFa8jxMLAMCczo37YJZge63/AC61fmbwxxOBgfENLDJGjgHLmD5GcIr2Itc3BIvp6neqtDiHjZZI2ZHU3VgSpBHzGtjqD6gkVtycqnrtai1dT0rxrg0eMgeCZSyPa9iVN1YMCCNQQQD9K4NzrykOGzpCJ2nzJnuyBCt2K2JBs2oOwFha9967ZyhzZFxLD9aJWSzFWRrZ0YWNjbQ3BBuPX1BrT515Fj4mIyZWhkjzBWADCz5bqym1x5RsRb61g6lxRVWG3PQ4BStrjPDzhcTNhnIzxuy+hZRqrhbkgMpVu/xb1q1seflFxeGd68Lf0Vh/eb+rJVsqp+Fv6Kw/vN/Vkq2Voekofhx8l6ClKUJRSlRfFuZIML/eyWNrkDUgZXa9v4CPe3rWJSUVlmUm9kSlK53znzViUYdDN0CUIdCAsikAkLLrYlja110He9VTFeJs8RuksyAXBEmWUZh2IIJt2uCKqO7gpacMsxtpOOrKOucSjaN1xCKXspWRF+J03BUfidDcgdw7gakAyEMwdVZSGVgCCNQQRcEfK1c85c8XUlFsSgXc9SIFksu5dNWT3ufpVr4JaJ1iSRngeJZIc2pVQbMitbMVAaKwa5F97aCxCpGfwsgnTlDkm6UpUhoKUpQClKUApSlAKUpQClKUApSlAKUpQClKUB+JYg6lWUMpBBBAIIO4IOhFcU8SOQo+H9OaAt0ZHKZGNzG2UsoU7lLK25JFhqb6durlfjhxcWwmEBUsWadha7BYwUQg30uzkba5T6akVrmEZU3q6IhPCPjiYbFvE1/v1jRAoJJdX08o7BXdi2wCkmu315p5f4ocLioZg7IFePOQxW8edTIpKkG1he3yG+1eiuFH7pfPJJYuM0ls7ZXYZvKACDbQgaixrLI7GeqljsU7xhw+HGAMkiL1s8QiYLeW+bzKuouOn1NCbfW1cVU6DtoK7/4g8otxLDIkcojeN+ouYXRvKylWtqNG3HcVw7i3AsRg3WPExdJ2UMBmVgRcgkFSRoRtfS4vuKIrX8JNqWNu523wt/RWH95v6slWyqn4W/orD+839WSrZWDo0Pw4+S9BSlakvFY0fIzZTpuDYXta5271rKcY/E8EyTfBWouIMMRIzgNIvVCXuF0zabWA0BJJFgDvXPuZoZ5ZJWUJNrmcgOzMBYZrWsFA0sDoPrXUuZZMPEjF4wZHBsVsslrWLl7eUAdzvtY7VUMRinweH+8z/wDiXVVUX6gjQlmlsDfcgADWx29OXcQecN7Lf+y3bzw8Jbso/FsVNFFG4dorFlKG4V2yXYOpJupGwN7ea3a0ZxV1kiLDuAd/VFIB9rX+tOZZlJVlV7ZYj59ybtZRbTQG1xfa16jExGeMJsq7k3sBf4dBfMRb+VV4U3hPsy65JNr5GvGBlQrcEeY20PlIyuvqQdbVdeSefJMNJAsjZo0b5sSkmj5PQFgjlfzRi1rtVYThR0disQzKozbqxW8bX/KwG/v8qwgAar77WUm1pVHy1O/YVa9ph5iQ+zTWGepMHj0mBKMGsbEahlP5WU2Kn5ECtiqH4fcRi4jhgsoDYjD5UMim0mTXpusqG+q3BAOpDXFjrYOJwSYeKSSPFPZUclZFWU+UXvHsc+lhcsNdQa6UZKSyjnSjpeGTlKx4fNkXPYtYZrbZra2+V6yVsailKUApSlAKUpQClKUApSlAKUpQClKUArnfiV4f/amOMiBaRUVWALlsqMTnRVv1CFLfdWGbQggjzdEpQw0pLDPLuIwrxOUkjeNhuroyNa5AbK4BsbaG2tdq8NHgw2Ew+HTOvUw64m7EGMkhVnSPXy5HsSv/ABL+tpnnHlGPiMBRgFlW5iktqjeh9UOgK/XcAjguNwE+CnySq0UibAnMtnuCV/CyOMwNtGFwe4rPJzVH/Ek5YzF/Q9M1A878vnHYKWJBGZBZo+oLrnXtceZLi65lIIzV95I4ik/D8KyMDaKJGAJYq6IqshLEm4I7m+x71O1g6WzRTvC+Xp4CLDSsq4iLq9SIkCRfvX8xQ2IU3BBtY3FquNRfEOD3k+0w5UxAQpcqCrre4jf8Vr31BFr99q2eHY/rR5spRxo6E+ZHAF0J7777EEEaEUMRiopJGyZACASATsL6m3oO9RnHQhhZsqsbquYWJHmAOo9NfrVT5fMsnEZJJgyOpa4bLmRPwx3/AC+YDTe/zrbx3FfsWLcYl/uJRMcoUmO2hXKBu+liPVr7Gq2t1FhLl4J4QTUpOSWFnc1sZjkhxGHlmHUiKRC4Ga2VNB+0BJmNuxO21Yue8bHPFHiowzdDMWFrExsVDOt9Dax+hJ7VsNjxF1VAXERyWaIvZl81ysgvo2hy+t01qvtiWWPqEyIkvXT7yARhg2cBUVlXyKpNtNdTVCvUcU4tbddv19CWgstSRQONcSSRelGmbJcK5HxIouQRuGUkm/pY++vHg1wkkTzozKx1A8pyg+dgSDqFtp6m2lbXEk+zMelkdGVBrm8rWFmVjYr5tj2uBtUPO7O2eUm+m+mwCjQbaKB9KxTS07cfVlyec78+hcubuRJ8NJfMs0bROyPcgusKgmO2wdYwXHqEa19qqjzNqbDd2A7Zh5X+jAVfuR/FHIseH4ggljQjJJlzPHYWGYW8wAJFx5gPzA1+ud+SoYYhiMLIHhkixJSxzAdHDCRbMPiB+zt/iqz7KLXukHtJJ+8SPgWWDY9DsvQB/fUzqf8AJR/IVYeK4JcTxyCMszCCJMQVzHIpQyooKg/EzSo1/SIjuaw+FGB6f9qG1j9unX6JYgf+s1Kcv4K3FeKync/ZEBtbQRkkA/iFiu+1XILTFIp1HmWS1UpSpDQUpSgFKUoBSlKAUpSgFKUoBSlKAUpSgFKUoBVA8VuUZcYMPLh4upIhZGAKqxSSxBuxAsrL66ZyfWr/AEoaTgpxcWVPw55Sk4dh5FmZTJI+chSSigKqhbkC501NvQa2ubZSlDMYqKUUKh+Ky/ZWbFWJjy/fqqlmCpe0yqNWKg2I3K2t8ADTFKGxTeJccw8E0M4JmR0DZlsy5XIZHVrjMurEDW19LVFc98EbiEUGNwqvIAhDJs2UEkFEO7A5rgb6WvapPi3KmfFMqylI3hd1jOqI6yL1ClvhVhICRrqbi2oP3lni0eDj6E0qKFLEMWJBzMSoX5ZR3trp3qtCfsKvTDNK1FV4OMii8I5qxPDleDp5SWuRKJAyBgb5BcZb6G/y71N8N56w8GGmQpLOzHSOSzRm69yfw3FjudRodTVm5t4NBIDLiML1BcDqxHLKijYk31G410F71U8ZyzhcTKsGFyweUMsrmRsx7xOHOjbkWt8O5zWHQjCNb/Y4vbJzHVr2kXbwmnlrGeeuEun77H3h3MfB1DPNghh8ik3YNNmLgoyeW5YWawDC2p2IqocU5AVsTIY58sBN0MgOcK1iE1IDEC43vYC9u0tjuS3hR5DisIQqs1kkLSEj4QEIGpuD8vnURwvhEsyrHEGkEdlAZ10zE6DOwvcknT19qq1beM0nRmorq8ehNTv7ilmFem5SfC+/Jlx3hhiLyPhnilgUizPIInVSAQsoe2UgEeYHXQjewneUuAzYRQZ8Xh5cJMJFkgiJmzBkZGa4yiNrGxdTcg7HtjxHJPEIllhEGZZGjd2R1KuUXKmYsQbKL6WFjr6VafD7k2WHqPi40ANgsbWdrg6ubHLbt3+nfDttMMqS1fT8i5RvnUq6Jwko4+vn2+ZYsFHHw/DzSvdepLLM40LZ53uI1tufhX6X0rX5N4uMQ2MYKVvIjAFs2hjVbg+l42/lWPnCQYmBI42U5ijowYbAsCxvstjfNtofldyNwc4c4sMQXEkaeU3XIsSMlu+8jb/9THGTdTC4SJmWqlKVYNRSlKAUpSgFKUoBSlKAUpXy9AfaUpQClKUApSlAKUpQClKUAqv8UabCSGeJZJ4WBMkQOZ1bUmVM2trADIp7aKS1xYKUBEcajYrDiIy14mzkAAM8TD7yOz+os1jY3Qaio3nHhBxUUbxhn00AVTo2obWzfSpLmfF5IMugEjCNjdcyrJcMyKxGd+wUXN2vZrZTKolgANgLfyrScFNYYOecBwudUwmMSVQkl4zdlD5iSynTSxA2INi1ja98/HuXlUj7MpPxgr1FZrpY+UE5iR3AJI00q1cX5fjxKsrZlzEE5SAWsLAEkGw9rVTZ/DyUOChFxY5g+WzHTy99N7/9qjhVr0Ekt12K9e1o1viW/fqaGLkjYfEgI0ZSQN9dQe1za/o7Uwk8SxhYcufUqEHnJsLNYa5rW+ulTPERPEUi600zI0V8v3hYAhzGbgXZlVhluTY5mZF3+8DbEzZunIVzGW7ZVtESxYRNdA4KhlUqwUiwIDCubGx0pe8+eMfudt3mtOWhdud/njbp1MfDFePFIMU6a7iTEEyKCDY5A5tc23vudrayfNmPkkU4bDq5N7SZFLWSwsvl2DX2uNFI71Cwcg4hnbOU1JJZnLAk/iygAk/vVeeHcLWFI1AW6Ai6gqDfckXN7763rpVJ1LiTbio/Y41vRjQhoTb8yuckcBlieSSRWjBXKFb4m1Hmb2tYDbWsfPeIkwEsPEogCiBosUpJAaE+ZH0B8yOLDT9aRsTV0rBj8Ck8UkMq545FZHXXVXBBGmo0NSQgoLCJj9wTZ0VgCAwBsdDqL6/OslR3AsReIRsfvIrRv63QWD+zrZx8mqRrcClKUApSlAK/MkgUFmIUAEkk2AA3JJ2Ffqqt4mvbhWK+fSX/ABzRr9Rrt3rDeEb04a5KPdkNxrxhhjJXDRNibfjLdOL+E2LN75QD2NUzjfiTjMUMvUGHT8sOZGP70l83+HL871V6VTlVkz3FDwi2pYbWp/P7cGebiEzrlOJxJF72681rjvbNbua/fCJ5o8RG2HkdJneNQQ2UsXZVCsbEFTpurDvY1q1deRuS5cVBJiI5RDJ1FjifuigjrypYH7zISi+nm2uCENUnjJi/jb29GU3BZey27/zJ2ilKVdPCilKUApSlAKUpQClKUApSlARWNjEeKinIBDDosxtdCzXiIvsCxZDbcvH6aStY54FkVkdQysCCpFwQexB3qLTESYUZZQ80Sg2lUF5FUbCZRdmIH41vexuBuQJilYcLjY5VzRyJItyLowYXG4uDvWagFKUoBSlKAUpSgI3imFIIniF5UGoH62Pdoj6ncqezd7Fr72HxCyIrocysAwPqGFwf5VkqHws/2VxBIQI3Y9F9hdyT0G/aGtj+IabjUCYpSlAKUrBi8dHCM0siRi9ruyqL+l2O9AZ6ofjBxXp4JILXM8i6/lWErISPXzKg/iNWHi3NkMMd4yMVKysY4YnRpJMvxFddFFtW2HzJAPEuY+aJeISiWUgAC0aLfIitYm19STYXY72GgAAqKrLSjq+FWkq9dS6Rab/QiqUpVI94K7D4NYnPw9hZRklYeVma5ZI3Zjfa5cnKNhYHW9cgWBmV2XZAhY2JAzyIig/lJzEgn8h3runhphsnC8LpbMJH/wCbI7g/yIqzRW55nx6pGUIxT3T3/LP88yz0pSrJ5QUpSgFKUoBSlKAUpSgFKUoBSlKAh+J8MyOmIiVsyMDIiMy9VLOCGVSA7LnzgEG5W3cEb2D4pFNcRyKxHxLs6/vofMp9wK2q1sZw6Oa2dASPhbVXU+qOtmU+xFAbNKi34MwBMeImVh8GZzIg+TK2rqe9ze2xU61lwfE8z9KVOlLa+XMGVx3aJtM6g73AIuLgXFwN+lKUApSlAKq3idCr8LxIZQw+63F/1setWmqz4k/ovE+0X9WOtZfCyzaJOvTT/wCl6nFOFcanwrh4JpI2AtuWUj8rK1ww9/pY11HC+MOH+zo0kcpnyjNGieXON8rscuUnXe9j66VyKlU41JRPa3PhdvcNNrGO2Fnz2LrjfF7Gu7GNcPCmY5QUaRst9A5zgXt6AfWqlxfiUmLkMmIkMzEWu1rAflUCwVfkAPU3Na9KxKcpck1Cwt6G8I79+WfvC4qSKJ4Y5GSJ/iRQqhtrh2AzOL9ibdtr3xM4G5A9zavtdO8HeE5kxE0kClX6XTdgjE5eoHUakqQctwbWJrMU5vDIbqvSsKbnCKy3xxk5eJlOzKfqK3uH8HnxJZYIJJioDEKALAkAakjcn/U7AkekEjA2AHtpX6qZUF3OJPx+o17sEvr9iD5f5Vjw2BGEZQwZGExtbqNID1Ce9jcgegAHapTAYJYIo4UBCRoiLc3OVAALnubCtilWDz0pOTbfUUpShqKUpQClKUApSlAKUpQClKUApSlAKUpQCsGMwKTKFcXsQQQSrKR+JWUhlNiRcEaE+tZ6UBGHB4iP+7xCyAfhmQEm34RJHly/vFXPv3xx8fYFhLhMTFlIBYIsqE2vdOkzOy9r5R8wKl6UBr4PiEcwJikSQDQ5WBsfQ22PyNbFaeL4UkjB7sjgWzoxV8t75SR8Qv2N7XuKwBcTFcDJiF7M7dKUfstlQq/v5fQg7kCTqs+JP6LxPtF/VjqT/twJpPG+H/aYBovfqJdV/iymofm/EDG4OXD4UjESPktkIKDK6sS8nwLop0JuewNay4ZYtZKNeEpcKS9ThhNAa6ny/wCDyZS2NkLsbWSJ3RV73MgszH2sB89xKcW8IMDMLosuGew88crX0UC7K+ZWvYX0udTe5vVZUXjc9TV8eoxnpjFtd+PyX9HGaVP81ckz8PYllMsJNlmUXUAnyiUD+7bYX+EnY62EBUUouLwzs0LincQ103lenmKkOC8wz4J8+HlKagshN4nt2ddjppmHmA2Iqc8POTl4hNI0oboRDzZSVLyN8KBhqAF8xt6p610ZfC7h4/2Zj7zzn/5KlhTk90cm+8TtoSdCpFy78Y/sluWuYEx2HWdEdASwswAIKGzWIJDC4IuPSpWtThXCYsLEsMKZEUsQt2OrEsdWJOpJNbdW0eNljU9PApSlDUUpSgFKUoBSlKAUpSgFKUoBSlKAUpSgFKUoBSlKAUpSgFKUoBSlKAUpSgPxPArqyOodWBDKQCrAixBB0II7Vx7nvw3OEBxGFzvAMxkQnM8WujKd2jAve9yNCSRcjslfDWsoqSwy1bXVS2nrg/NdH5lD8HJWOBlBy5VncLYeY5kjc5j31bQ+lh2FX2qF4M/o9/8Az5f/AGx1faR2SNbqWutOWOW/UUpStiuKUpQ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AutoShape 8" descr="data:image/jpeg;base64,/9j/4AAQSkZJRgABAQAAAQABAAD/2wCEAAkGBhQQEBESEhASERUWFxIYGBcYFRYVExYYExcVGhcTFRgYHCYeFxkkGhgYHzsgJScpLywsFx4xNjAqNSYrLikBCQoKDgwOGg8PGiklHyUqMDUvLyo1MS8sLDUvKTAqNCwpKS8qLC8qKS4sNCovKSwsKSwsLCwtLSw2MCwsKSwpNP/AABEIALkBEAMBIgACEQEDEQH/xAAcAAEAAgMBAQEAAAAAAAAAAAAABQYDBAcIAQL/xABEEAACAQIEBAQDBAcFBgcAAAABAgMAEQQSITEFBhNBByJRcTJhgRQjQlI1Q2JygpGzFTOSobFEU2OT4fEkc6Kyw9Hw/8QAGgEBAAIDAQAAAAAAAAAAAAAAAAMEAQIFBv/EADARAAIBAwMCAwYGAwAAAAAAAAABAgMEERIhMUFRBXGxEyIyYaHRM5HB4fDxFCNS/9oADAMBAAIRAxEAPwDuNcm8bOBgPh8WFHmBhc6bi7RafWQX/drrNVjxG4CMZw+UbPFeZPTNEreU+6llv2vftQirQ103E8+iIDZQPoK3+G8Ylw8sUiSP5HVsvUkVXym+VgrDQ/8A64rSBqT4FyzLjmmXDqjSJHmAY5b3kjW2Y7aFj9CO9bHBoa3NKL3Ow8s+KWFxeVJD9llOmVyOmx9Ek0B9jlJ7A1c6838x8qz4F5FmjZkW33qxv0WDAahrWG9iCdwd9Cd7lnxAxWBsqv1oh+qkJKgekbfFH9Lj9msYOnC7cXprLHzPQVKq3LHiLhcdlQN0Zj+qkIBJ/wCG3wyew19QKtNYL8ZKSyhSlKGRStf+0IsxXqx5gbEZ1uD6EXrOGB21oD7SlKAUpSgFKUoBSlKAUpSgFKUoBSlKAUpSgFKUoBSlKAUpSgFfGFxY619pQHmjmDhjYbFTwtGY8skmUH/dlm6bL+yUtb/pVp8HZSOJFQdGgluPXK0RH+Z/zrZ8YeAyJixigrNFIkaltwki3GQ/lBGUi+5LfIVXOR+YRgcbHM4+7s0cmhJCPa7ADUkFVNrG4BG9qz0OJhUrrfZZ9T0Dj8GJopIm+GRHQ+zgg7fI15mxmBeCR4ZBZ42KMPmuhI+R3HyIr05h8QsiK6MHVgGVgbqwYXBBG4IrjfjLw5Y8bFIq2M0ZLnWzNGVW/vlKj6CiLl9T1U9XYoBFWXhPiLjsMoRMRnUbCVerb5BjZ7fLNp2qt0rJx4VJ0/heC+ReM+NHxRYVv4JFP9Q/6VIQeN8n48FG3zWZl/yMZ/1rmdKYJ1eVl1O+8j9PFYITPCn3suLexCvbqYiVstyNbXtUyeXcMf8AZcP/AMqP/wCqg/C39FYf3m/qyVbK1O5SeqEW+xDGMYJmZUC4drFwoAELDQy2/wB2Ra9vhK5rWLETANfahwhwZQKQcOzKoX8UJcgKFPeLMQMv4cwscosokJilKUApSlAKUpQClKUApSlAKUpQClKUApSlAKUpQClKUBHcv8aXG4WHEoCokUNlO6nZkPzDAj6VI1iwuFSJAkaKii9lUAAXJJ0HzJP1rLQGLE4ZJUZJEV0YEMrAMrA7gg6EVwrxE5O+wYjNGrfZ5dUO4RtS0N/lbML9jbXKa7HxPiE6YrBxRQM0TtIZpbAoirG+Vb3uGL5O1rXHtHeJbQjhmJ62U+U9MMwUmYAmPISRdri9hqQCLG9qFe4pKrBpnJ+VeOYxckWGkLdAvOkGcqZhp1cOgv57qWcLYkWcjUiug+K+IifhCyyDKxMLxAqS2cgsybAreMSDW1ccw+IaORJENmRlZT6FSCNvau08I4fFxzCwYjFZnCyTERAhQhzKMjMoBdQENr2usmtyAayyraVPaU3B8/M4iDevtXDxH5NOCxLyxRkYaQgqVHkicizRfsi4zDt58o2tVPrJy6tJ0pOLFKUrJEd68Lf0Vh/eb+rJVsqp+Fv6Kw/vN/Vkq2Voemofhx8l6CtbiWE60MsV7Z0db+mYEX+l71s0oSmnwviAmjB+FxYSIfijewzIw7HX6ggi4INbUkgVSzEAAEknQADcn5Vp43huZupG5ilAAzAZlYAkhJEOjrcnuCLtZhc31ZYJp7RSoscf6xlbMJRpaNAdVVtc1xt5RmvmAGSPiM7gOuF8h1XNLllt2LIVst97Zr+tjcDLhuKEyCKSJoXZWZblGDBCoaxVjqMy6EDfS9jbfrUxvCopipkjVmUEK+0iZrXyOLMmoGxGw9KA26VH8JnbzxSMWeIgZju6MLpIfna6k92RttqkKAUpSgFKUoBSlKAUpSgFKUoBSlKAUpSgFKUoDQ45wSPGQPBMCUe2xsQVIKsp7EEA/SvP3NnDZcNiWws87zmLJkZmcgoQrKyK7HINbWBtcMLmvSFRfMHLUGOi6c6XG6sDldCL2ZW7bnTY3NwaFevRdSOE8M8211Twe5qQL/Z7qFa8jxMLAMCczo37YJZge63/AC61fmbwxxOBgfENLDJGjgHLmD5GcIr2Itc3BIvp6neqtDiHjZZI2ZHU3VgSpBHzGtjqD6gkVtycqnrtai1dT0rxrg0eMgeCZSyPa9iVN1YMCCNQQQD9K4NzrykOGzpCJ2nzJnuyBCt2K2JBs2oOwFha9967ZyhzZFxLD9aJWSzFWRrZ0YWNjbQ3BBuPX1BrT515Fj4mIyZWhkjzBWADCz5bqym1x5RsRb61g6lxRVWG3PQ4BStrjPDzhcTNhnIzxuy+hZRqrhbkgMpVu/xb1q1seflFxeGd68Lf0Vh/eb+rJVsqp+Fv6Kw/vN/Vkq2Voekofhx8l6ClKUJRSlRfFuZIML/eyWNrkDUgZXa9v4CPe3rWJSUVlmUm9kSlK53znzViUYdDN0CUIdCAsikAkLLrYlja110He9VTFeJs8RuksyAXBEmWUZh2IIJt2uCKqO7gpacMsxtpOOrKOucSjaN1xCKXspWRF+J03BUfidDcgdw7gakAyEMwdVZSGVgCCNQQRcEfK1c85c8XUlFsSgXc9SIFksu5dNWT3ufpVr4JaJ1iSRngeJZIc2pVQbMitbMVAaKwa5F97aCxCpGfwsgnTlDkm6UpUhoKUpQClKUApSlAKUpQClKUApSlAKUpQClKUB+JYg6lWUMpBBBAIIO4IOhFcU8SOQo+H9OaAt0ZHKZGNzG2UsoU7lLK25JFhqb6durlfjhxcWwmEBUsWadha7BYwUQg30uzkba5T6akVrmEZU3q6IhPCPjiYbFvE1/v1jRAoJJdX08o7BXdi2wCkmu315p5f4ocLioZg7IFePOQxW8edTIpKkG1he3yG+1eiuFH7pfPJJYuM0ls7ZXYZvKACDbQgaixrLI7GeqljsU7xhw+HGAMkiL1s8QiYLeW+bzKuouOn1NCbfW1cVU6DtoK7/4g8otxLDIkcojeN+ouYXRvKylWtqNG3HcVw7i3AsRg3WPExdJ2UMBmVgRcgkFSRoRtfS4vuKIrX8JNqWNu523wt/RWH95v6slWyqn4W/orD+839WSrZWDo0Pw4+S9BSlakvFY0fIzZTpuDYXta5271rKcY/E8EyTfBWouIMMRIzgNIvVCXuF0zabWA0BJJFgDvXPuZoZ5ZJWUJNrmcgOzMBYZrWsFA0sDoPrXUuZZMPEjF4wZHBsVsslrWLl7eUAdzvtY7VUMRinweH+8z/wDiXVVUX6gjQlmlsDfcgADWx29OXcQecN7Lf+y3bzw8Jbso/FsVNFFG4dorFlKG4V2yXYOpJupGwN7ea3a0ZxV1kiLDuAd/VFIB9rX+tOZZlJVlV7ZYj59ybtZRbTQG1xfa16jExGeMJsq7k3sBf4dBfMRb+VV4U3hPsy65JNr5GvGBlQrcEeY20PlIyuvqQdbVdeSefJMNJAsjZo0b5sSkmj5PQFgjlfzRi1rtVYThR0disQzKozbqxW8bX/KwG/v8qwgAar77WUm1pVHy1O/YVa9ph5iQ+zTWGepMHj0mBKMGsbEahlP5WU2Kn5ECtiqH4fcRi4jhgsoDYjD5UMim0mTXpusqG+q3BAOpDXFjrYOJwSYeKSSPFPZUclZFWU+UXvHsc+lhcsNdQa6UZKSyjnSjpeGTlKx4fNkXPYtYZrbZra2+V6yVsailKUApSlAKUpQClKUApSlAKUpQClKUArnfiV4f/amOMiBaRUVWALlsqMTnRVv1CFLfdWGbQggjzdEpQw0pLDPLuIwrxOUkjeNhuroyNa5AbK4BsbaG2tdq8NHgw2Ew+HTOvUw64m7EGMkhVnSPXy5HsSv/ABL+tpnnHlGPiMBRgFlW5iktqjeh9UOgK/XcAjguNwE+CnySq0UibAnMtnuCV/CyOMwNtGFwe4rPJzVH/Ek5YzF/Q9M1A878vnHYKWJBGZBZo+oLrnXtceZLi65lIIzV95I4ik/D8KyMDaKJGAJYq6IqshLEm4I7m+x71O1g6WzRTvC+Xp4CLDSsq4iLq9SIkCRfvX8xQ2IU3BBtY3FquNRfEOD3k+0w5UxAQpcqCrre4jf8Vr31BFr99q2eHY/rR5spRxo6E+ZHAF0J7777EEEaEUMRiopJGyZACASATsL6m3oO9RnHQhhZsqsbquYWJHmAOo9NfrVT5fMsnEZJJgyOpa4bLmRPwx3/AC+YDTe/zrbx3FfsWLcYl/uJRMcoUmO2hXKBu+liPVr7Gq2t1FhLl4J4QTUpOSWFnc1sZjkhxGHlmHUiKRC4Ga2VNB+0BJmNuxO21Yue8bHPFHiowzdDMWFrExsVDOt9Dax+hJ7VsNjxF1VAXERyWaIvZl81ysgvo2hy+t01qvtiWWPqEyIkvXT7yARhg2cBUVlXyKpNtNdTVCvUcU4tbddv19CWgstSRQONcSSRelGmbJcK5HxIouQRuGUkm/pY++vHg1wkkTzozKx1A8pyg+dgSDqFtp6m2lbXEk+zMelkdGVBrm8rWFmVjYr5tj2uBtUPO7O2eUm+m+mwCjQbaKB9KxTS07cfVlyec78+hcubuRJ8NJfMs0bROyPcgusKgmO2wdYwXHqEa19qqjzNqbDd2A7Zh5X+jAVfuR/FHIseH4ggljQjJJlzPHYWGYW8wAJFx5gPzA1+ud+SoYYhiMLIHhkixJSxzAdHDCRbMPiB+zt/iqz7KLXukHtJJ+8SPgWWDY9DsvQB/fUzqf8AJR/IVYeK4JcTxyCMszCCJMQVzHIpQyooKg/EzSo1/SIjuaw+FGB6f9qG1j9unX6JYgf+s1Kcv4K3FeKync/ZEBtbQRkkA/iFiu+1XILTFIp1HmWS1UpSpDQUpSgFKUoBSlKAUpSgFKUoBSlKAUpSgFKUoBVA8VuUZcYMPLh4upIhZGAKqxSSxBuxAsrL66ZyfWr/AEoaTgpxcWVPw55Sk4dh5FmZTJI+chSSigKqhbkC501NvQa2ubZSlDMYqKUUKh+Ky/ZWbFWJjy/fqqlmCpe0yqNWKg2I3K2t8ADTFKGxTeJccw8E0M4JmR0DZlsy5XIZHVrjMurEDW19LVFc98EbiEUGNwqvIAhDJs2UEkFEO7A5rgb6WvapPi3KmfFMqylI3hd1jOqI6yL1ClvhVhICRrqbi2oP3lni0eDj6E0qKFLEMWJBzMSoX5ZR3trp3qtCfsKvTDNK1FV4OMii8I5qxPDleDp5SWuRKJAyBgb5BcZb6G/y71N8N56w8GGmQpLOzHSOSzRm69yfw3FjudRodTVm5t4NBIDLiML1BcDqxHLKijYk31G410F71U8ZyzhcTKsGFyweUMsrmRsx7xOHOjbkWt8O5zWHQjCNb/Y4vbJzHVr2kXbwmnlrGeeuEun77H3h3MfB1DPNghh8ik3YNNmLgoyeW5YWawDC2p2IqocU5AVsTIY58sBN0MgOcK1iE1IDEC43vYC9u0tjuS3hR5DisIQqs1kkLSEj4QEIGpuD8vnURwvhEsyrHEGkEdlAZ10zE6DOwvcknT19qq1beM0nRmorq8ehNTv7ilmFem5SfC+/Jlx3hhiLyPhnilgUizPIInVSAQsoe2UgEeYHXQjewneUuAzYRQZ8Xh5cJMJFkgiJmzBkZGa4yiNrGxdTcg7HtjxHJPEIllhEGZZGjd2R1KuUXKmYsQbKL6WFjr6VafD7k2WHqPi40ANgsbWdrg6ubHLbt3+nfDttMMqS1fT8i5RvnUq6Jwko4+vn2+ZYsFHHw/DzSvdepLLM40LZ53uI1tufhX6X0rX5N4uMQ2MYKVvIjAFs2hjVbg+l42/lWPnCQYmBI42U5ijowYbAsCxvstjfNtofldyNwc4c4sMQXEkaeU3XIsSMlu+8jb/9THGTdTC4SJmWqlKVYNRSlKAUpSgFKUoBSlKAUpXy9AfaUpQClKUApSlAKUpQClKUAqv8UabCSGeJZJ4WBMkQOZ1bUmVM2trADIp7aKS1xYKUBEcajYrDiIy14mzkAAM8TD7yOz+os1jY3Qaio3nHhBxUUbxhn00AVTo2obWzfSpLmfF5IMugEjCNjdcyrJcMyKxGd+wUXN2vZrZTKolgANgLfyrScFNYYOecBwudUwmMSVQkl4zdlD5iSynTSxA2INi1ja98/HuXlUj7MpPxgr1FZrpY+UE5iR3AJI00q1cX5fjxKsrZlzEE5SAWsLAEkGw9rVTZ/DyUOChFxY5g+WzHTy99N7/9qjhVr0Ekt12K9e1o1viW/fqaGLkjYfEgI0ZSQN9dQe1za/o7Uwk8SxhYcufUqEHnJsLNYa5rW+ulTPERPEUi600zI0V8v3hYAhzGbgXZlVhluTY5mZF3+8DbEzZunIVzGW7ZVtESxYRNdA4KhlUqwUiwIDCubGx0pe8+eMfudt3mtOWhdud/njbp1MfDFePFIMU6a7iTEEyKCDY5A5tc23vudrayfNmPkkU4bDq5N7SZFLWSwsvl2DX2uNFI71Cwcg4hnbOU1JJZnLAk/iygAk/vVeeHcLWFI1AW6Ai6gqDfckXN7763rpVJ1LiTbio/Y41vRjQhoTb8yuckcBlieSSRWjBXKFb4m1Hmb2tYDbWsfPeIkwEsPEogCiBosUpJAaE+ZH0B8yOLDT9aRsTV0rBj8Ck8UkMq545FZHXXVXBBGmo0NSQgoLCJj9wTZ0VgCAwBsdDqL6/OslR3AsReIRsfvIrRv63QWD+zrZx8mqRrcClKUApSlAK/MkgUFmIUAEkk2AA3JJ2Ffqqt4mvbhWK+fSX/ABzRr9Rrt3rDeEb04a5KPdkNxrxhhjJXDRNibfjLdOL+E2LN75QD2NUzjfiTjMUMvUGHT8sOZGP70l83+HL871V6VTlVkz3FDwi2pYbWp/P7cGebiEzrlOJxJF72681rjvbNbua/fCJ5o8RG2HkdJneNQQ2UsXZVCsbEFTpurDvY1q1deRuS5cVBJiI5RDJ1FjifuigjrypYH7zISi+nm2uCENUnjJi/jb29GU3BZey27/zJ2ilKVdPCilKUApSlAKUpQClKUApSlARWNjEeKinIBDDosxtdCzXiIvsCxZDbcvH6aStY54FkVkdQysCCpFwQexB3qLTESYUZZQ80Sg2lUF5FUbCZRdmIH41vexuBuQJilYcLjY5VzRyJItyLowYXG4uDvWagFKUoBSlKAUpSgI3imFIIniF5UGoH62Pdoj6ncqezd7Fr72HxCyIrocysAwPqGFwf5VkqHws/2VxBIQI3Y9F9hdyT0G/aGtj+IabjUCYpSlAKUrBi8dHCM0siRi9ruyqL+l2O9AZ6ofjBxXp4JILXM8i6/lWErISPXzKg/iNWHi3NkMMd4yMVKysY4YnRpJMvxFddFFtW2HzJAPEuY+aJeISiWUgAC0aLfIitYm19STYXY72GgAAqKrLSjq+FWkq9dS6Rab/QiqUpVI94K7D4NYnPw9hZRklYeVma5ZI3Zjfa5cnKNhYHW9cgWBmV2XZAhY2JAzyIig/lJzEgn8h3runhphsnC8LpbMJH/wCbI7g/yIqzRW55nx6pGUIxT3T3/LP88yz0pSrJ5QUpSgFKUoBSlKAUpSgFKUoBSlKAh+J8MyOmIiVsyMDIiMy9VLOCGVSA7LnzgEG5W3cEb2D4pFNcRyKxHxLs6/vofMp9wK2q1sZw6Oa2dASPhbVXU+qOtmU+xFAbNKi34MwBMeImVh8GZzIg+TK2rqe9ze2xU61lwfE8z9KVOlLa+XMGVx3aJtM6g73AIuLgXFwN+lKUApSlAKq3idCr8LxIZQw+63F/1setWmqz4k/ovE+0X9WOtZfCyzaJOvTT/wCl6nFOFcanwrh4JpI2AtuWUj8rK1ww9/pY11HC+MOH+zo0kcpnyjNGieXON8rscuUnXe9j66VyKlU41JRPa3PhdvcNNrGO2Fnz2LrjfF7Gu7GNcPCmY5QUaRst9A5zgXt6AfWqlxfiUmLkMmIkMzEWu1rAflUCwVfkAPU3Na9KxKcpck1Cwt6G8I79+WfvC4qSKJ4Y5GSJ/iRQqhtrh2AzOL9ibdtr3xM4G5A9zavtdO8HeE5kxE0kClX6XTdgjE5eoHUakqQctwbWJrMU5vDIbqvSsKbnCKy3xxk5eJlOzKfqK3uH8HnxJZYIJJioDEKALAkAakjcn/U7AkekEjA2AHtpX6qZUF3OJPx+o17sEvr9iD5f5Vjw2BGEZQwZGExtbqNID1Ce9jcgegAHapTAYJYIo4UBCRoiLc3OVAALnubCtilWDz0pOTbfUUpShqKUpQClKUApSlAKUpQClKUApSlAKUpQCsGMwKTKFcXsQQQSrKR+JWUhlNiRcEaE+tZ6UBGHB4iP+7xCyAfhmQEm34RJHly/vFXPv3xx8fYFhLhMTFlIBYIsqE2vdOkzOy9r5R8wKl6UBr4PiEcwJikSQDQ5WBsfQ22PyNbFaeL4UkjB7sjgWzoxV8t75SR8Qv2N7XuKwBcTFcDJiF7M7dKUfstlQq/v5fQg7kCTqs+JP6LxPtF/VjqT/twJpPG+H/aYBovfqJdV/iymofm/EDG4OXD4UjESPktkIKDK6sS8nwLop0JuewNay4ZYtZKNeEpcKS9ThhNAa6ny/wCDyZS2NkLsbWSJ3RV73MgszH2sB89xKcW8IMDMLosuGew88crX0UC7K+ZWvYX0udTe5vVZUXjc9TV8eoxnpjFtd+PyX9HGaVP81ckz8PYllMsJNlmUXUAnyiUD+7bYX+EnY62EBUUouLwzs0LincQ103lenmKkOC8wz4J8+HlKagshN4nt2ddjppmHmA2Iqc8POTl4hNI0oboRDzZSVLyN8KBhqAF8xt6p610ZfC7h4/2Zj7zzn/5KlhTk90cm+8TtoSdCpFy78Y/sluWuYEx2HWdEdASwswAIKGzWIJDC4IuPSpWtThXCYsLEsMKZEUsQt2OrEsdWJOpJNbdW0eNljU9PApSlDUUpSgFKUoBSlKAUpSgFKUoBSlKAUpSgFKUoBSlKAUpSgFKUoBSlKAUpSgPxPArqyOodWBDKQCrAixBB0II7Vx7nvw3OEBxGFzvAMxkQnM8WujKd2jAve9yNCSRcjslfDWsoqSwy1bXVS2nrg/NdH5lD8HJWOBlBy5VncLYeY5kjc5j31bQ+lh2FX2qF4M/o9/8Az5f/AGx1faR2SNbqWutOWOW/UUpStiuKUpQH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864342" y="1685707"/>
            <a:ext cx="3480440" cy="166199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ESTADO DE SP </a:t>
            </a:r>
            <a:r>
              <a:rPr kumimoji="0" lang="pt-BR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(CETESB 2013)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Esgoto tratado: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3.500.000 m</a:t>
            </a:r>
            <a:r>
              <a:rPr kumimoji="0" lang="pt-BR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.dia</a:t>
            </a:r>
            <a:r>
              <a:rPr kumimoji="0" lang="pt-BR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Área irrigada total: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70.000 ha.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607998" y="3707740"/>
            <a:ext cx="4025461" cy="36933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Sem depender de nem uma gota de chuva</a:t>
            </a:r>
          </a:p>
        </p:txBody>
      </p:sp>
      <p:pic>
        <p:nvPicPr>
          <p:cNvPr id="1026" name="Picture 2" descr="https://lionelportugues.files.wordpress.com/2013/02/boneco-certo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79" b="89884" l="9798" r="89914">
                        <a14:foregroundMark x1="48415" y1="13295" x2="48415" y2="13295"/>
                        <a14:foregroundMark x1="44092" y1="12428" x2="44092" y2="12428"/>
                        <a14:foregroundMark x1="50144" y1="10983" x2="50144" y2="10983"/>
                        <a14:foregroundMark x1="45533" y1="10405" x2="45533" y2="10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5" y="1410836"/>
            <a:ext cx="3446188" cy="343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251520" y="156563"/>
            <a:ext cx="5884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Fonte alternativa na irrigação/fertirrigação</a:t>
            </a:r>
          </a:p>
        </p:txBody>
      </p:sp>
    </p:spTree>
    <p:extLst>
      <p:ext uri="{BB962C8B-B14F-4D97-AF65-F5344CB8AC3E}">
        <p14:creationId xmlns:p14="http://schemas.microsoft.com/office/powerpoint/2010/main" val="417783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animBg="1"/>
      <p:bldP spid="3" grpId="0" build="p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3368"/>
            <a:ext cx="8640960" cy="5961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8218A89-26A2-48D8-A1FA-DDB2DED3CF9F}"/>
              </a:ext>
            </a:extLst>
          </p:cNvPr>
          <p:cNvSpPr txBox="1"/>
          <p:nvPr/>
        </p:nvSpPr>
        <p:spPr>
          <a:xfrm>
            <a:off x="1907704" y="638132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EXEMPLO DO ESGOTO DOMESTICO TRATADO</a:t>
            </a:r>
          </a:p>
        </p:txBody>
      </p:sp>
    </p:spTree>
    <p:extLst>
      <p:ext uri="{BB962C8B-B14F-4D97-AF65-F5344CB8AC3E}">
        <p14:creationId xmlns:p14="http://schemas.microsoft.com/office/powerpoint/2010/main" val="26975130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3" y="908720"/>
            <a:ext cx="9023123" cy="17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179388" y="1412875"/>
            <a:ext cx="8713787" cy="4454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3000" dirty="0"/>
          </a:p>
        </p:txBody>
      </p:sp>
      <p:sp>
        <p:nvSpPr>
          <p:cNvPr id="5" name="Retângulo 3"/>
          <p:cNvSpPr>
            <a:spLocks noChangeArrowheads="1"/>
          </p:cNvSpPr>
          <p:nvPr/>
        </p:nvSpPr>
        <p:spPr bwMode="auto">
          <a:xfrm>
            <a:off x="971600" y="251937"/>
            <a:ext cx="77064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sz="3200" dirty="0"/>
              <a:t>Determinação da água verde, azul e cinza</a:t>
            </a:r>
          </a:p>
        </p:txBody>
      </p:sp>
      <p:sp>
        <p:nvSpPr>
          <p:cNvPr id="9" name="Elipse 8"/>
          <p:cNvSpPr/>
          <p:nvPr/>
        </p:nvSpPr>
        <p:spPr>
          <a:xfrm>
            <a:off x="4063726" y="2639690"/>
            <a:ext cx="1008063" cy="647700"/>
          </a:xfrm>
          <a:prstGeom prst="ellipse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8100392" y="2637284"/>
            <a:ext cx="1008063" cy="647700"/>
          </a:xfrm>
          <a:prstGeom prst="ellipse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" name="Seta à esquerda, à direita e acima 12"/>
          <p:cNvSpPr/>
          <p:nvPr/>
        </p:nvSpPr>
        <p:spPr>
          <a:xfrm rot="10800000">
            <a:off x="5868243" y="2780928"/>
            <a:ext cx="1872109" cy="864096"/>
          </a:xfrm>
          <a:prstGeom prst="leftRightUpArrow">
            <a:avLst/>
          </a:prstGeom>
          <a:noFill/>
          <a:ln w="76200"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" name="CaixaDeTexto 13"/>
          <p:cNvSpPr txBox="1">
            <a:spLocks noChangeArrowheads="1"/>
          </p:cNvSpPr>
          <p:nvPr/>
        </p:nvSpPr>
        <p:spPr bwMode="auto">
          <a:xfrm>
            <a:off x="4211960" y="3717032"/>
            <a:ext cx="49360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Água verde; L = 4 mm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4211960" y="278092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/>
              <a:t>4 mm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8313221" y="2796036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/>
              <a:t>0 mm</a:t>
            </a:r>
          </a:p>
        </p:txBody>
      </p:sp>
      <p:sp>
        <p:nvSpPr>
          <p:cNvPr id="24" name="CaixaDeTexto 8"/>
          <p:cNvSpPr txBox="1">
            <a:spLocks noChangeArrowheads="1"/>
          </p:cNvSpPr>
          <p:nvPr/>
        </p:nvSpPr>
        <p:spPr bwMode="auto">
          <a:xfrm>
            <a:off x="1259632" y="5589240"/>
            <a:ext cx="74888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2400" dirty="0" err="1"/>
              <a:t>C</a:t>
            </a:r>
            <a:r>
              <a:rPr lang="pt-BR" sz="2400" baseline="-25000" dirty="0" err="1"/>
              <a:t>nat</a:t>
            </a:r>
            <a:r>
              <a:rPr lang="pt-BR" sz="2400" dirty="0"/>
              <a:t> = 0.3 mg L;          </a:t>
            </a:r>
            <a:r>
              <a:rPr lang="pt-BR" sz="2400" dirty="0" err="1"/>
              <a:t>C</a:t>
            </a:r>
            <a:r>
              <a:rPr lang="pt-BR" sz="2400" baseline="-25000" dirty="0" err="1"/>
              <a:t>max</a:t>
            </a:r>
            <a:r>
              <a:rPr lang="pt-BR" sz="2400" dirty="0"/>
              <a:t> = 10 mg L (Cetesb e OMS)</a:t>
            </a:r>
          </a:p>
          <a:p>
            <a:pPr eaLnBrk="1" hangingPunct="1"/>
            <a:r>
              <a:rPr lang="pt-BR" sz="2400" dirty="0" err="1"/>
              <a:t>C</a:t>
            </a:r>
            <a:r>
              <a:rPr lang="pt-BR" sz="2400" i="1" baseline="-25000" dirty="0" err="1"/>
              <a:t>effl</a:t>
            </a:r>
            <a:r>
              <a:rPr lang="pt-BR" sz="2400" i="1" baseline="-25000" dirty="0"/>
              <a:t> </a:t>
            </a:r>
            <a:r>
              <a:rPr lang="pt-BR" sz="2400" dirty="0"/>
              <a:t>= Concentração de nitrato na solução do solo</a:t>
            </a:r>
          </a:p>
          <a:p>
            <a:pPr eaLnBrk="1" hangingPunct="1"/>
            <a:r>
              <a:rPr lang="pt-BR" sz="2400" dirty="0" err="1"/>
              <a:t>Effl</a:t>
            </a:r>
            <a:r>
              <a:rPr lang="pt-BR" sz="2400" dirty="0"/>
              <a:t> = Volume de água lixiviado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/>
              <p:cNvSpPr txBox="1"/>
              <p:nvPr/>
            </p:nvSpPr>
            <p:spPr>
              <a:xfrm>
                <a:off x="2051720" y="4653136"/>
                <a:ext cx="5027028" cy="778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28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Água cinza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A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A" sz="2800" b="1" i="1" smtClean="0">
                            <a:latin typeface="Cambria Math"/>
                          </a:rPr>
                          <m:t>𝑬𝒇𝒇𝒍</m:t>
                        </m:r>
                        <m:r>
                          <a:rPr lang="fr-CA" sz="2800" b="1" i="1" smtClean="0">
                            <a:latin typeface="Cambria Math"/>
                          </a:rPr>
                          <m:t> (</m:t>
                        </m:r>
                        <m:r>
                          <a:rPr lang="fr-CA" sz="2800" b="1" i="1" smtClean="0">
                            <a:latin typeface="Cambria Math"/>
                          </a:rPr>
                          <m:t>𝑪𝒆𝒇𝒇𝒍</m:t>
                        </m:r>
                        <m:r>
                          <a:rPr lang="fr-CA" sz="2800" b="1" i="1" smtClean="0">
                            <a:latin typeface="Cambria Math"/>
                          </a:rPr>
                          <m:t> −</m:t>
                        </m:r>
                        <m:r>
                          <a:rPr lang="fr-CA" sz="2800" b="1" i="1" smtClean="0">
                            <a:latin typeface="Cambria Math"/>
                          </a:rPr>
                          <m:t>𝑪𝒏𝒂𝒕</m:t>
                        </m:r>
                        <m:r>
                          <a:rPr lang="fr-CA" sz="2800" b="1" i="1" smtClean="0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fr-CA" sz="2800" b="1" i="1" smtClean="0">
                            <a:latin typeface="Cambria Math"/>
                          </a:rPr>
                          <m:t>(</m:t>
                        </m:r>
                        <m:r>
                          <a:rPr lang="fr-CA" sz="2800" b="1" i="1" smtClean="0">
                            <a:latin typeface="Cambria Math"/>
                          </a:rPr>
                          <m:t>𝑪𝒎𝒂𝒙</m:t>
                        </m:r>
                        <m:r>
                          <a:rPr lang="fr-CA" sz="2800" b="1" i="1" smtClean="0">
                            <a:latin typeface="Cambria Math"/>
                          </a:rPr>
                          <m:t> −</m:t>
                        </m:r>
                        <m:r>
                          <a:rPr lang="fr-CA" sz="2800" b="1" i="1" smtClean="0">
                            <a:latin typeface="Cambria Math"/>
                          </a:rPr>
                          <m:t>𝑪𝒏𝒂𝒕</m:t>
                        </m:r>
                        <m:r>
                          <a:rPr lang="fr-CA" sz="2800" b="1" i="1" smtClean="0">
                            <a:latin typeface="Cambria Math"/>
                          </a:rPr>
                          <m:t>)</m:t>
                        </m:r>
                      </m:den>
                    </m:f>
                  </m:oMath>
                </a14:m>
                <a:endParaRPr lang="fr-CA" sz="2800" b="1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16" name="CaixaDe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4653136"/>
                <a:ext cx="5027028" cy="778675"/>
              </a:xfrm>
              <a:prstGeom prst="rect">
                <a:avLst/>
              </a:prstGeom>
              <a:blipFill rotWithShape="1">
                <a:blip r:embed="rId3"/>
                <a:stretch>
                  <a:fillRect l="-254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ixaDeTexto 1">
            <a:extLst>
              <a:ext uri="{FF2B5EF4-FFF2-40B4-BE49-F238E27FC236}">
                <a16:creationId xmlns:a16="http://schemas.microsoft.com/office/drawing/2014/main" id="{E22A0B20-FE13-4CF3-9F9B-DE32A8FE7F08}"/>
              </a:ext>
            </a:extLst>
          </p:cNvPr>
          <p:cNvSpPr txBox="1"/>
          <p:nvPr/>
        </p:nvSpPr>
        <p:spPr>
          <a:xfrm>
            <a:off x="611560" y="328498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Cropwat</a:t>
            </a:r>
            <a:r>
              <a:rPr lang="pt-BR" b="1" dirty="0"/>
              <a:t>- FAO</a:t>
            </a:r>
          </a:p>
        </p:txBody>
      </p:sp>
    </p:spTree>
    <p:extLst>
      <p:ext uri="{BB962C8B-B14F-4D97-AF65-F5344CB8AC3E}">
        <p14:creationId xmlns:p14="http://schemas.microsoft.com/office/powerpoint/2010/main" val="353425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/>
      <p:bldP spid="15" grpId="0"/>
      <p:bldP spid="23" grpId="0"/>
      <p:bldP spid="24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547664" y="548680"/>
            <a:ext cx="6264696" cy="4421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Precipitação efetiva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42" y="1341207"/>
            <a:ext cx="8245405" cy="5227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813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508" y="557034"/>
            <a:ext cx="6523581" cy="394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16981" y="114914"/>
            <a:ext cx="6264696" cy="4421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Água cinza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" t="1412" r="3229" b="2172"/>
          <a:stretch/>
        </p:blipFill>
        <p:spPr bwMode="auto">
          <a:xfrm>
            <a:off x="107504" y="4510134"/>
            <a:ext cx="3168352" cy="2231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ector reto 2"/>
          <p:cNvCxnSpPr/>
          <p:nvPr/>
        </p:nvCxnSpPr>
        <p:spPr>
          <a:xfrm>
            <a:off x="539552" y="6309320"/>
            <a:ext cx="144016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/>
          <p:cNvSpPr txBox="1"/>
          <p:nvPr/>
        </p:nvSpPr>
        <p:spPr>
          <a:xfrm>
            <a:off x="4067944" y="5517232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i="1" dirty="0"/>
              <a:t>EXTRATORES DE SOLUCAO DO SOLO A CADA 20 CM  DE PROFUNDIDADE</a:t>
            </a:r>
          </a:p>
        </p:txBody>
      </p:sp>
      <p:sp>
        <p:nvSpPr>
          <p:cNvPr id="6" name="Seta para a direita 5"/>
          <p:cNvSpPr/>
          <p:nvPr/>
        </p:nvSpPr>
        <p:spPr>
          <a:xfrm>
            <a:off x="3275856" y="5805264"/>
            <a:ext cx="50405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671765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/>
          <a:srcRect l="1897" t="2609" r="1911" b="2621"/>
          <a:stretch/>
        </p:blipFill>
        <p:spPr bwMode="auto">
          <a:xfrm>
            <a:off x="107504" y="764704"/>
            <a:ext cx="5282730" cy="3060000"/>
          </a:xfrm>
          <a:prstGeom prst="rect">
            <a:avLst/>
          </a:prstGeom>
          <a:noFill/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547664" y="260648"/>
            <a:ext cx="6264696" cy="4421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Volume irrigado e N aplicado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t="-263" r="1449" b="-241"/>
          <a:stretch/>
        </p:blipFill>
        <p:spPr bwMode="auto">
          <a:xfrm>
            <a:off x="4248000" y="3645024"/>
            <a:ext cx="4824000" cy="31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4514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323528" y="481707"/>
            <a:ext cx="8424936" cy="4421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Pegada hídrica-Resultados preliminar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" t="-2009" r="-980" b="2009"/>
          <a:stretch/>
        </p:blipFill>
        <p:spPr bwMode="auto">
          <a:xfrm>
            <a:off x="649869" y="1376912"/>
            <a:ext cx="8245013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7380312" y="2673056"/>
            <a:ext cx="792088" cy="6119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25" y="2636912"/>
            <a:ext cx="81756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eta para a esquerda e para a direita 5"/>
          <p:cNvSpPr/>
          <p:nvPr/>
        </p:nvSpPr>
        <p:spPr>
          <a:xfrm>
            <a:off x="2411760" y="4221088"/>
            <a:ext cx="4536504" cy="5040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CaixaDeTexto 6"/>
          <p:cNvSpPr txBox="1"/>
          <p:nvPr/>
        </p:nvSpPr>
        <p:spPr>
          <a:xfrm>
            <a:off x="755576" y="4283804"/>
            <a:ext cx="164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/>
              <a:t>28/02/2013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092280" y="428380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/>
              <a:t>07/08/2013</a:t>
            </a:r>
          </a:p>
        </p:txBody>
      </p:sp>
      <p:sp>
        <p:nvSpPr>
          <p:cNvPr id="9" name="Seta para baixo 8"/>
          <p:cNvSpPr/>
          <p:nvPr/>
        </p:nvSpPr>
        <p:spPr>
          <a:xfrm>
            <a:off x="4283968" y="4725144"/>
            <a:ext cx="468051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CaixaDeTexto 9"/>
          <p:cNvSpPr txBox="1"/>
          <p:nvPr/>
        </p:nvSpPr>
        <p:spPr>
          <a:xfrm flipH="1">
            <a:off x="3244562" y="5805264"/>
            <a:ext cx="3055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/>
              <a:t>COLETA DE DADOS ATUAIS</a:t>
            </a:r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B821636A-A894-4168-B8FF-3B2821DA02D5}"/>
              </a:ext>
            </a:extLst>
          </p:cNvPr>
          <p:cNvSpPr/>
          <p:nvPr/>
        </p:nvSpPr>
        <p:spPr>
          <a:xfrm>
            <a:off x="6660232" y="5517232"/>
            <a:ext cx="1512168" cy="6573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FA11BF9-3925-46E8-A27D-2048DAEF6199}"/>
              </a:ext>
            </a:extLst>
          </p:cNvPr>
          <p:cNvSpPr txBox="1"/>
          <p:nvPr/>
        </p:nvSpPr>
        <p:spPr>
          <a:xfrm>
            <a:off x="7164288" y="6298229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Modus operandi</a:t>
            </a:r>
          </a:p>
        </p:txBody>
      </p:sp>
    </p:spTree>
    <p:extLst>
      <p:ext uri="{BB962C8B-B14F-4D97-AF65-F5344CB8AC3E}">
        <p14:creationId xmlns:p14="http://schemas.microsoft.com/office/powerpoint/2010/main" val="136518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  <p:bldP spid="8" grpId="0"/>
      <p:bldP spid="9" grpId="0" animBg="1"/>
      <p:bldP spid="10" grpId="0"/>
      <p:bldP spid="3" grpId="0" animBg="1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812A1-AE19-4776-BDDC-E2DA3DD57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147" y="2601391"/>
            <a:ext cx="7156174" cy="1790700"/>
          </a:xfrm>
        </p:spPr>
        <p:txBody>
          <a:bodyPr>
            <a:noAutofit/>
          </a:bodyPr>
          <a:lstStyle/>
          <a:p>
            <a:r>
              <a:rPr lang="pt-BR" sz="3300" b="1" dirty="0"/>
              <a:t>USO DA CERTIFICAÇÃO ISO E BONSUCRO PARA AUXÍLIO NA PRODUÇÃO SUSTENTÁVEL DE CANA-DE-AÇÚCAR</a:t>
            </a:r>
            <a:endParaRPr lang="pt-BR" sz="33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0D43F29-2939-412B-94C9-E2F6EC03B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7321" y="4392091"/>
            <a:ext cx="6858000" cy="1241822"/>
          </a:xfrm>
        </p:spPr>
        <p:txBody>
          <a:bodyPr/>
          <a:lstStyle/>
          <a:p>
            <a:r>
              <a:rPr lang="pt-BR" b="1" dirty="0"/>
              <a:t>IURAN DE S. GONÇALVES; EDSON E. MATSURA; </a:t>
            </a:r>
            <a:r>
              <a:rPr lang="pt-BR" b="1" u="sng" dirty="0"/>
              <a:t>GILBERTO B. FIORAVANTE</a:t>
            </a:r>
          </a:p>
          <a:p>
            <a:r>
              <a:rPr lang="pt-BR" b="1" u="sng" dirty="0"/>
              <a:t>Mestrando em Engenharia Agrícola – </a:t>
            </a:r>
            <a:r>
              <a:rPr lang="pt-BR" b="1" u="sng" dirty="0" err="1"/>
              <a:t>Feagri</a:t>
            </a:r>
            <a:r>
              <a:rPr lang="pt-BR" b="1" u="sng" dirty="0"/>
              <a:t> - Unicamp</a:t>
            </a:r>
            <a:endParaRPr lang="pt-BR" u="sng" dirty="0"/>
          </a:p>
          <a:p>
            <a:endParaRPr lang="pt-BR" dirty="0"/>
          </a:p>
        </p:txBody>
      </p:sp>
      <p:pic>
        <p:nvPicPr>
          <p:cNvPr id="4" name="Imagem 1">
            <a:extLst>
              <a:ext uri="{FF2B5EF4-FFF2-40B4-BE49-F238E27FC236}">
                <a16:creationId xmlns:a16="http://schemas.microsoft.com/office/drawing/2014/main" id="{C66F43F5-0E36-4D6B-8B44-317166EB1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" y="857250"/>
            <a:ext cx="9129713" cy="102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271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C2A4BABA-29CE-4800-BDF3-5CC73E992D52}"/>
              </a:ext>
            </a:extLst>
          </p:cNvPr>
          <p:cNvSpPr/>
          <p:nvPr/>
        </p:nvSpPr>
        <p:spPr>
          <a:xfrm>
            <a:off x="2568128" y="25869"/>
            <a:ext cx="3118671" cy="648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dirty="0"/>
              <a:t>GESTÃO : instituições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26BA674B-39DC-430E-BDFC-999D208A1101}"/>
              </a:ext>
            </a:extLst>
          </p:cNvPr>
          <p:cNvGrpSpPr/>
          <p:nvPr/>
        </p:nvGrpSpPr>
        <p:grpSpPr>
          <a:xfrm>
            <a:off x="4476340" y="932120"/>
            <a:ext cx="3096344" cy="2880320"/>
            <a:chOff x="4139952" y="1412776"/>
            <a:chExt cx="3096344" cy="2880320"/>
          </a:xfrm>
        </p:grpSpPr>
        <p:sp>
          <p:nvSpPr>
            <p:cNvPr id="2" name="Elipse 1">
              <a:extLst>
                <a:ext uri="{FF2B5EF4-FFF2-40B4-BE49-F238E27FC236}">
                  <a16:creationId xmlns:a16="http://schemas.microsoft.com/office/drawing/2014/main" id="{EAEF58C7-FBC0-4781-BCB9-B3C308B30AE3}"/>
                </a:ext>
              </a:extLst>
            </p:cNvPr>
            <p:cNvSpPr/>
            <p:nvPr/>
          </p:nvSpPr>
          <p:spPr>
            <a:xfrm>
              <a:off x="4139952" y="1412776"/>
              <a:ext cx="3096344" cy="288032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21E5E93F-A32B-4ECE-80DA-093989FDB903}"/>
                </a:ext>
              </a:extLst>
            </p:cNvPr>
            <p:cNvSpPr txBox="1"/>
            <p:nvPr/>
          </p:nvSpPr>
          <p:spPr>
            <a:xfrm>
              <a:off x="4572000" y="1829723"/>
              <a:ext cx="2511162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Instituições Estaduais</a:t>
              </a:r>
            </a:p>
            <a:p>
              <a:pPr algn="ctr"/>
              <a:r>
                <a:rPr lang="pt-BR" dirty="0"/>
                <a:t>Universidades</a:t>
              </a:r>
            </a:p>
            <a:p>
              <a:pPr algn="ctr"/>
              <a:r>
                <a:rPr lang="pt-BR" dirty="0"/>
                <a:t>SEH-RH</a:t>
              </a:r>
            </a:p>
            <a:p>
              <a:pPr algn="ctr"/>
              <a:r>
                <a:rPr lang="pt-BR" dirty="0"/>
                <a:t>SNPA</a:t>
              </a:r>
            </a:p>
            <a:p>
              <a:pPr algn="ctr"/>
              <a:r>
                <a:rPr lang="pt-BR" dirty="0"/>
                <a:t>Empresas Estaduais</a:t>
              </a:r>
            </a:p>
            <a:p>
              <a:pPr algn="ctr"/>
              <a:r>
                <a:rPr lang="pt-BR" dirty="0"/>
                <a:t>De Pesquisa Agropecuária</a:t>
              </a: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41908171-8C75-4090-A973-A87A4B0ADD08}"/>
              </a:ext>
            </a:extLst>
          </p:cNvPr>
          <p:cNvGrpSpPr/>
          <p:nvPr/>
        </p:nvGrpSpPr>
        <p:grpSpPr>
          <a:xfrm>
            <a:off x="497344" y="932120"/>
            <a:ext cx="3096344" cy="2880320"/>
            <a:chOff x="683568" y="1565176"/>
            <a:chExt cx="3096344" cy="2880320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AC6F5501-89C9-48BE-A42F-EFC298BE5EF0}"/>
                </a:ext>
              </a:extLst>
            </p:cNvPr>
            <p:cNvSpPr/>
            <p:nvPr/>
          </p:nvSpPr>
          <p:spPr>
            <a:xfrm>
              <a:off x="683568" y="1565176"/>
              <a:ext cx="3096344" cy="288032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02FC1FE8-F32D-4632-BB7E-41067314DCD5}"/>
                </a:ext>
              </a:extLst>
            </p:cNvPr>
            <p:cNvSpPr txBox="1"/>
            <p:nvPr/>
          </p:nvSpPr>
          <p:spPr>
            <a:xfrm>
              <a:off x="1268750" y="1853208"/>
              <a:ext cx="2151122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Instituições Federais</a:t>
              </a:r>
            </a:p>
            <a:p>
              <a:pPr algn="ctr"/>
              <a:r>
                <a:rPr lang="pt-BR" dirty="0"/>
                <a:t>SRH</a:t>
              </a:r>
            </a:p>
            <a:p>
              <a:pPr algn="ctr"/>
              <a:r>
                <a:rPr lang="pt-BR" dirty="0"/>
                <a:t>ANA</a:t>
              </a:r>
            </a:p>
            <a:p>
              <a:pPr algn="ctr"/>
              <a:r>
                <a:rPr lang="pt-BR" dirty="0"/>
                <a:t>MCT/CGEE</a:t>
              </a:r>
            </a:p>
            <a:p>
              <a:pPr algn="ctr"/>
              <a:r>
                <a:rPr lang="pt-BR" dirty="0"/>
                <a:t>CT-Hidro</a:t>
              </a:r>
            </a:p>
            <a:p>
              <a:pPr algn="ctr"/>
              <a:r>
                <a:rPr lang="pt-BR" dirty="0"/>
                <a:t>Embrapa</a:t>
              </a:r>
            </a:p>
            <a:p>
              <a:pPr algn="ctr"/>
              <a:r>
                <a:rPr lang="pt-BR" dirty="0"/>
                <a:t>Universidades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7E44BC91-BD57-476A-B508-8DF1BA36598A}"/>
              </a:ext>
            </a:extLst>
          </p:cNvPr>
          <p:cNvGrpSpPr/>
          <p:nvPr/>
        </p:nvGrpSpPr>
        <p:grpSpPr>
          <a:xfrm>
            <a:off x="2590455" y="3909829"/>
            <a:ext cx="3104137" cy="2880320"/>
            <a:chOff x="2749909" y="4072880"/>
            <a:chExt cx="3104137" cy="2880320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4E719614-2010-4639-B35E-F29D06363426}"/>
                </a:ext>
              </a:extLst>
            </p:cNvPr>
            <p:cNvSpPr/>
            <p:nvPr/>
          </p:nvSpPr>
          <p:spPr>
            <a:xfrm>
              <a:off x="2749909" y="4072880"/>
              <a:ext cx="3096344" cy="288032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2779FC7D-DF9E-4C2D-8012-7AB1F7755503}"/>
                </a:ext>
              </a:extLst>
            </p:cNvPr>
            <p:cNvSpPr txBox="1"/>
            <p:nvPr/>
          </p:nvSpPr>
          <p:spPr>
            <a:xfrm>
              <a:off x="3342884" y="4949552"/>
              <a:ext cx="251116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Instituições Municipais</a:t>
              </a:r>
            </a:p>
            <a:p>
              <a:pPr algn="ctr"/>
              <a:r>
                <a:rPr lang="pt-BR" dirty="0"/>
                <a:t>SRMH</a:t>
              </a:r>
            </a:p>
            <a:p>
              <a:pPr algn="ctr"/>
              <a:r>
                <a:rPr lang="pt-BR" dirty="0"/>
                <a:t>Agencias de Bacias</a:t>
              </a:r>
            </a:p>
            <a:p>
              <a:pPr algn="ctr"/>
              <a:r>
                <a:rPr lang="pt-BR" dirty="0"/>
                <a:t>Comitês de Bacias</a:t>
              </a:r>
            </a:p>
            <a:p>
              <a:pPr algn="ctr"/>
              <a:r>
                <a:rPr lang="pt-BR" dirty="0"/>
                <a:t>Setor Privado</a:t>
              </a:r>
            </a:p>
            <a:p>
              <a:pPr algn="ctr"/>
              <a:r>
                <a:rPr lang="pt-BR" dirty="0"/>
                <a:t>Usuários</a:t>
              </a:r>
            </a:p>
          </p:txBody>
        </p:sp>
      </p:grp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EA34C6DB-796A-4848-9227-74DD0EE0E83E}"/>
              </a:ext>
            </a:extLst>
          </p:cNvPr>
          <p:cNvCxnSpPr>
            <a:cxnSpLocks/>
          </p:cNvCxnSpPr>
          <p:nvPr/>
        </p:nvCxnSpPr>
        <p:spPr>
          <a:xfrm>
            <a:off x="3635896" y="2276872"/>
            <a:ext cx="80311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F55DFA8D-69B8-49AF-B4B5-733F2EDEB0F7}"/>
              </a:ext>
            </a:extLst>
          </p:cNvPr>
          <p:cNvCxnSpPr>
            <a:cxnSpLocks/>
          </p:cNvCxnSpPr>
          <p:nvPr/>
        </p:nvCxnSpPr>
        <p:spPr>
          <a:xfrm>
            <a:off x="2843808" y="3648700"/>
            <a:ext cx="389840" cy="4794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BD5994F0-D136-42FD-AE26-9A593182F0F8}"/>
              </a:ext>
            </a:extLst>
          </p:cNvPr>
          <p:cNvCxnSpPr>
            <a:cxnSpLocks/>
          </p:cNvCxnSpPr>
          <p:nvPr/>
        </p:nvCxnSpPr>
        <p:spPr>
          <a:xfrm flipH="1">
            <a:off x="5076056" y="3648700"/>
            <a:ext cx="360040" cy="58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81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86F3140-6B49-451B-872C-C88DC0B3B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88640"/>
            <a:ext cx="7208573" cy="648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271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9900" y="857250"/>
            <a:ext cx="7255565" cy="990600"/>
          </a:xfrm>
        </p:spPr>
        <p:txBody>
          <a:bodyPr/>
          <a:lstStyle/>
          <a:p>
            <a:r>
              <a:rPr lang="pt-BR" dirty="0"/>
              <a:t>Motivação: Os desafios da cultura de </a:t>
            </a:r>
            <a:br>
              <a:rPr lang="pt-BR" dirty="0"/>
            </a:br>
            <a:r>
              <a:rPr lang="pt-BR" dirty="0"/>
              <a:t>cana-de-açúcar</a:t>
            </a:r>
          </a:p>
        </p:txBody>
      </p:sp>
      <p:graphicFrame>
        <p:nvGraphicFramePr>
          <p:cNvPr id="4" name="Diagrama 3"/>
          <p:cNvGraphicFramePr/>
          <p:nvPr>
            <p:extLst/>
          </p:nvPr>
        </p:nvGraphicFramePr>
        <p:xfrm>
          <a:off x="683751" y="1679989"/>
          <a:ext cx="6096000" cy="4320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651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7803B2-3D52-4D27-985D-2AAF23443B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5601A9-7761-4E70-BAD9-EF4CF2EC57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637F61-8D18-488F-82E3-CA398FD58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83D380-0153-491F-9A6A-602655887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8528A3-A8D7-4BE9-8C7E-5C370899B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A9C2855-DFE5-4276-BEF2-D5767B515D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CF8E423-EE89-4A50-8856-2D80A21523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1E9DA6-951C-4265-BCE9-E3D1DB34AE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AC0216-AFE3-4246-B997-B187AA7850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FB0DF2-F75E-4347-9B91-D552C35787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32D374E-658F-4602-B6D9-3527A9856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3F960B-9C75-4428-81FB-914449693D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4CDCB5-4583-4C44-BAE5-1E93DEEA38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478F1CA-0DAB-4E4B-8253-53127626C6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BEA254-4339-423E-8CE0-58DF02134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4FBFB4-9021-485D-888C-EE5201E4A6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5BB33A-7F04-464A-9EE9-7DDEA330B1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A2072B-C145-4884-B250-B2353807CA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4E0A20B-BD1A-4322-8015-645333D0B9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3A8520B-F1B1-41BD-9068-E870D93CC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A3ADB0B-24E3-4268-9E2D-62079E5A00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1850" y="2834934"/>
            <a:ext cx="28003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Sustentabilidade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195736" y="5535234"/>
            <a:ext cx="48605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Adaptado de </a:t>
            </a:r>
            <a:r>
              <a:rPr kumimoji="0" lang="es-E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Yaylacı</a:t>
            </a:r>
            <a:r>
              <a:rPr kumimoji="0" lang="es-E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&amp; </a:t>
            </a:r>
            <a:r>
              <a:rPr kumimoji="0" lang="es-E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Düzgün</a:t>
            </a:r>
            <a:r>
              <a:rPr kumimoji="0" lang="es-E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(2016) </a:t>
            </a:r>
            <a:endParaRPr kumimoji="0" lang="pt-B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2" y="3320988"/>
            <a:ext cx="1557338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7894" y="2851763"/>
            <a:ext cx="2754306" cy="259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F47CFB0-8550-41F9-9972-0ADDAE4D6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451" y="1955868"/>
            <a:ext cx="3670481" cy="3580076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19A21581-3667-453B-879C-6B1CD49E9DCD}"/>
              </a:ext>
            </a:extLst>
          </p:cNvPr>
          <p:cNvSpPr txBox="1"/>
          <p:nvPr/>
        </p:nvSpPr>
        <p:spPr>
          <a:xfrm>
            <a:off x="2195736" y="5536654"/>
            <a:ext cx="51930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TOJU,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Hirokazu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et al. Assembly of complex plant–fungus networks. 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Nature communications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v. 5, 2014.</a:t>
            </a:r>
            <a:endParaRPr kumimoji="0" lang="pt-B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74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F6C5D2-6AE0-49AD-B54A-87547C651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Normas e Certificações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12B7A72E-7294-420F-883C-3E31FD4E9406}"/>
              </a:ext>
            </a:extLst>
          </p:cNvPr>
          <p:cNvGraphicFramePr/>
          <p:nvPr>
            <p:extLst/>
          </p:nvPr>
        </p:nvGraphicFramePr>
        <p:xfrm>
          <a:off x="231913" y="146353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Agrupar 4">
            <a:extLst>
              <a:ext uri="{FF2B5EF4-FFF2-40B4-BE49-F238E27FC236}">
                <a16:creationId xmlns:a16="http://schemas.microsoft.com/office/drawing/2014/main" id="{7C9DB443-EFD7-49D0-AFE9-8766BF081EA2}"/>
              </a:ext>
            </a:extLst>
          </p:cNvPr>
          <p:cNvGrpSpPr/>
          <p:nvPr/>
        </p:nvGrpSpPr>
        <p:grpSpPr>
          <a:xfrm rot="4124045">
            <a:off x="3979400" y="3265790"/>
            <a:ext cx="787636" cy="39382"/>
            <a:chOff x="5035392" y="2992899"/>
            <a:chExt cx="1050181" cy="52509"/>
          </a:xfrm>
        </p:grpSpPr>
        <p:sp>
          <p:nvSpPr>
            <p:cNvPr id="6" name="Conector reto 3">
              <a:extLst>
                <a:ext uri="{FF2B5EF4-FFF2-40B4-BE49-F238E27FC236}">
                  <a16:creationId xmlns:a16="http://schemas.microsoft.com/office/drawing/2014/main" id="{E9584416-7A16-4567-A1A7-1D65261AD38B}"/>
                </a:ext>
              </a:extLst>
            </p:cNvPr>
            <p:cNvSpPr/>
            <p:nvPr/>
          </p:nvSpPr>
          <p:spPr>
            <a:xfrm rot="19470924">
              <a:off x="5035392" y="3001399"/>
              <a:ext cx="1050181" cy="3550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7753"/>
                  </a:moveTo>
                  <a:lnTo>
                    <a:pt x="1050181" y="17753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Conector reto 4">
              <a:extLst>
                <a:ext uri="{FF2B5EF4-FFF2-40B4-BE49-F238E27FC236}">
                  <a16:creationId xmlns:a16="http://schemas.microsoft.com/office/drawing/2014/main" id="{6036BB15-2E0C-432F-9332-65D7A320F77E}"/>
                </a:ext>
              </a:extLst>
            </p:cNvPr>
            <p:cNvSpPr txBox="1"/>
            <p:nvPr/>
          </p:nvSpPr>
          <p:spPr>
            <a:xfrm rot="19470924">
              <a:off x="5534228" y="2992899"/>
              <a:ext cx="52509" cy="52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25" tIns="0" rIns="9525" bIns="0" numCol="1" spcCol="1270" anchor="ctr" anchorCtr="0">
              <a:noAutofit/>
            </a:bodyPr>
            <a:lstStyle/>
            <a:p>
              <a:pPr marL="0" marR="0" lvl="0" indent="0" algn="ctr" defTabSz="16668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3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835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777FB6-5A10-4288-8CA7-A599CAC757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2927A5-9C25-46CC-B3FC-94DF4B448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F8E608-30C8-43B8-A840-4EE813E2E8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B1520A-BC7A-4311-B4B8-7C7411CB3C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E7270A-0AEC-4ADC-9674-42A53BBAF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689429-96AE-4ED3-B325-8463E00D06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7394B7-931F-4B5F-BF38-F12F79F55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7BE95F4-E148-4700-8BF0-C1C62DAF13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3DB26A70-E648-40B6-8C95-1D0CEBCABF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9484480"/>
              </p:ext>
            </p:extLst>
          </p:nvPr>
        </p:nvGraphicFramePr>
        <p:xfrm>
          <a:off x="8023" y="857250"/>
          <a:ext cx="4780547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Agrupar 7">
            <a:extLst>
              <a:ext uri="{FF2B5EF4-FFF2-40B4-BE49-F238E27FC236}">
                <a16:creationId xmlns:a16="http://schemas.microsoft.com/office/drawing/2014/main" id="{DBB12152-C4B3-447E-A865-F2CAA0F9DB74}"/>
              </a:ext>
            </a:extLst>
          </p:cNvPr>
          <p:cNvGrpSpPr/>
          <p:nvPr/>
        </p:nvGrpSpPr>
        <p:grpSpPr>
          <a:xfrm>
            <a:off x="4743435" y="3034948"/>
            <a:ext cx="788104" cy="788104"/>
            <a:chOff x="5116980" y="2183930"/>
            <a:chExt cx="1050805" cy="1050805"/>
          </a:xfrm>
        </p:grpSpPr>
        <p:sp>
          <p:nvSpPr>
            <p:cNvPr id="9" name="Igual a 8">
              <a:extLst>
                <a:ext uri="{FF2B5EF4-FFF2-40B4-BE49-F238E27FC236}">
                  <a16:creationId xmlns:a16="http://schemas.microsoft.com/office/drawing/2014/main" id="{EB113E21-8C7D-43E8-BD14-E79118BBDF79}"/>
                </a:ext>
              </a:extLst>
            </p:cNvPr>
            <p:cNvSpPr/>
            <p:nvPr/>
          </p:nvSpPr>
          <p:spPr>
            <a:xfrm>
              <a:off x="5116980" y="2183930"/>
              <a:ext cx="1050805" cy="1050805"/>
            </a:xfrm>
            <a:prstGeom prst="mathEqual">
              <a:avLst/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Igual a 4">
              <a:extLst>
                <a:ext uri="{FF2B5EF4-FFF2-40B4-BE49-F238E27FC236}">
                  <a16:creationId xmlns:a16="http://schemas.microsoft.com/office/drawing/2014/main" id="{E72790A2-6CF1-4CB0-AF09-955827C6C1F3}"/>
                </a:ext>
              </a:extLst>
            </p:cNvPr>
            <p:cNvSpPr txBox="1"/>
            <p:nvPr/>
          </p:nvSpPr>
          <p:spPr>
            <a:xfrm>
              <a:off x="5256264" y="2400396"/>
              <a:ext cx="772237" cy="6178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466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3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36142FC6-F84E-408B-B3B8-2AF1A9D409AD}"/>
              </a:ext>
            </a:extLst>
          </p:cNvPr>
          <p:cNvGraphicFramePr/>
          <p:nvPr>
            <p:extLst/>
          </p:nvPr>
        </p:nvGraphicFramePr>
        <p:xfrm>
          <a:off x="5427076" y="1567113"/>
          <a:ext cx="3801979" cy="3964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54224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8F4C9EE-257E-49D0-8FAC-87F205CD0C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F34A96A-832C-4144-9C56-0E4791FDC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9FA06D0-373A-4AAF-B6C3-21CC82ABD4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6ACCE2F-4098-4D55-9394-3653CEF1B8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D6B2831-8936-47C9-B883-D6A077461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D6B74EC-35CC-4EB2-BC3C-C709C8A93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42B96BA-3097-4B3F-9B33-4DC46B6051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5E4C421-15B7-4D62-9745-75FF93C4F2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17BB64C-19DE-442E-B658-2B602A787C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C975309-5D2A-4B38-8FE5-EC920EEC9E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 rev="1"/>
        </p:bldSub>
      </p:bldGraphic>
      <p:bldGraphic spid="11" grpId="0">
        <p:bldSub>
          <a:bldDgm bld="one"/>
        </p:bldSub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87724" y="1063229"/>
            <a:ext cx="5755542" cy="857250"/>
          </a:xfrm>
        </p:spPr>
        <p:txBody>
          <a:bodyPr>
            <a:normAutofit/>
          </a:bodyPr>
          <a:lstStyle/>
          <a:p>
            <a:r>
              <a:rPr lang="pt-BR" dirty="0"/>
              <a:t>Norma ISO e Certificação </a:t>
            </a:r>
            <a:r>
              <a:rPr lang="pt-BR" dirty="0" err="1"/>
              <a:t>Bonsucro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2100" dirty="0"/>
              <a:t>Norma ISO: </a:t>
            </a:r>
          </a:p>
          <a:p>
            <a:pPr lvl="1" algn="just"/>
            <a:r>
              <a:rPr lang="pt-BR" sz="1800" dirty="0"/>
              <a:t>Mundialmente aceita, flexível a qualquer tipo de negócio, ferramenta de gestão</a:t>
            </a:r>
          </a:p>
          <a:p>
            <a:pPr algn="just"/>
            <a:endParaRPr lang="pt-BR" sz="2100" dirty="0"/>
          </a:p>
          <a:p>
            <a:pPr algn="just"/>
            <a:r>
              <a:rPr lang="pt-BR" sz="2100" dirty="0" err="1"/>
              <a:t>Bonsucro</a:t>
            </a:r>
            <a:r>
              <a:rPr lang="pt-BR" sz="2100" dirty="0"/>
              <a:t>: Exclusiva para cana de açúcar, mundialmente aceita, indicadores claros</a:t>
            </a:r>
          </a:p>
          <a:p>
            <a:pPr lvl="1" algn="just"/>
            <a:r>
              <a:rPr lang="pt-BR" sz="1950" dirty="0"/>
              <a:t>Cana sustentável e </a:t>
            </a:r>
          </a:p>
        </p:txBody>
      </p:sp>
      <p:pic>
        <p:nvPicPr>
          <p:cNvPr id="14338" name="Picture 2" descr="Resultado de imagem para i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1029" y="4163420"/>
            <a:ext cx="3496511" cy="1837330"/>
          </a:xfrm>
          <a:prstGeom prst="rect">
            <a:avLst/>
          </a:prstGeom>
          <a:noFill/>
        </p:spPr>
      </p:pic>
      <p:pic>
        <p:nvPicPr>
          <p:cNvPr id="14340" name="Picture 4" descr="Resultado de imagem para bonsuc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1029" y="1983176"/>
            <a:ext cx="3496511" cy="15074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69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sultado de imagem para i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857251"/>
            <a:ext cx="2052228" cy="1078395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Norma ISO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9772" y="1970839"/>
            <a:ext cx="4698522" cy="382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2573778" y="2348880"/>
            <a:ext cx="4320480" cy="324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573778" y="2672916"/>
            <a:ext cx="4320480" cy="324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573778" y="3266982"/>
            <a:ext cx="4320480" cy="324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136EF1B-0BC6-4386-B797-EE4982E6E18B}"/>
              </a:ext>
            </a:extLst>
          </p:cNvPr>
          <p:cNvSpPr/>
          <p:nvPr/>
        </p:nvSpPr>
        <p:spPr>
          <a:xfrm>
            <a:off x="2573778" y="3885202"/>
            <a:ext cx="4320480" cy="324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1F2240D-996E-4568-9D11-02FF71C0D796}"/>
              </a:ext>
            </a:extLst>
          </p:cNvPr>
          <p:cNvSpPr/>
          <p:nvPr/>
        </p:nvSpPr>
        <p:spPr>
          <a:xfrm>
            <a:off x="2577392" y="4208336"/>
            <a:ext cx="4320480" cy="324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53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Bonsucro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8001" y="1914722"/>
            <a:ext cx="6447501" cy="2910580"/>
          </a:xfrm>
        </p:spPr>
        <p:txBody>
          <a:bodyPr/>
          <a:lstStyle/>
          <a:p>
            <a:r>
              <a:rPr lang="pt-BR" sz="1800" dirty="0"/>
              <a:t>Iniciativa Global, sem fins lucrativos e </a:t>
            </a:r>
            <a:r>
              <a:rPr lang="pt-BR" sz="1800" dirty="0" err="1"/>
              <a:t>multistakeholder</a:t>
            </a:r>
            <a:endParaRPr lang="pt-BR" sz="1800" dirty="0"/>
          </a:p>
          <a:p>
            <a:r>
              <a:rPr lang="pt-BR" sz="1800" dirty="0"/>
              <a:t>Exclusiva para cana de açúcar</a:t>
            </a:r>
          </a:p>
          <a:p>
            <a:r>
              <a:rPr lang="pt-BR" sz="1800" dirty="0"/>
              <a:t>Busca alcançar a cana sustentável</a:t>
            </a:r>
          </a:p>
          <a:p>
            <a:r>
              <a:rPr lang="pt-BR" sz="1800" dirty="0"/>
              <a:t>6 Princípios, 56 Indicadores (38 não principais, 16 principais e 2 União Europeia)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Picture 4" descr="Resultado de imagem para bonsuc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9553" y="4153665"/>
            <a:ext cx="3564396" cy="12719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138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572EF2-06D0-427C-96C4-06D79257D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Princípios </a:t>
            </a:r>
            <a:r>
              <a:rPr lang="pt-BR" dirty="0" err="1"/>
              <a:t>Bonsucro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5ED1C0-8A22-466F-A07D-F4218E1B8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1" y="1952483"/>
            <a:ext cx="6447501" cy="3435789"/>
          </a:xfrm>
        </p:spPr>
        <p:txBody>
          <a:bodyPr>
            <a:normAutofit fontScale="92500" lnSpcReduction="10000"/>
          </a:bodyPr>
          <a:lstStyle/>
          <a:p>
            <a:r>
              <a:rPr lang="pt-BR" sz="1800" b="1" dirty="0"/>
              <a:t>1. Cumprir a Lei </a:t>
            </a:r>
            <a:r>
              <a:rPr lang="pt-BR" sz="1800" dirty="0"/>
              <a:t>	</a:t>
            </a:r>
          </a:p>
          <a:p>
            <a:r>
              <a:rPr lang="pt-BR" sz="1800" b="1" dirty="0"/>
              <a:t>2. Respeitar os Direitos Humanos e as Normas Trabalhistas </a:t>
            </a:r>
            <a:r>
              <a:rPr lang="pt-BR" sz="1800" dirty="0"/>
              <a:t>	</a:t>
            </a:r>
          </a:p>
          <a:p>
            <a:r>
              <a:rPr lang="pt-BR" sz="1800" b="1" dirty="0"/>
              <a:t>3. Administre os insumos, a produção e a eficiência de processamento para garantir a sustentabilidade </a:t>
            </a:r>
            <a:r>
              <a:rPr lang="pt-BR" sz="1800" dirty="0"/>
              <a:t>	</a:t>
            </a:r>
          </a:p>
          <a:p>
            <a:r>
              <a:rPr lang="pt-BR" sz="1800" b="1" dirty="0"/>
              <a:t>4. Administre ativamente a biodiversidade e os serviços ecossistêmicos </a:t>
            </a:r>
            <a:r>
              <a:rPr lang="pt-BR" sz="1800" dirty="0"/>
              <a:t>	</a:t>
            </a:r>
          </a:p>
          <a:p>
            <a:r>
              <a:rPr lang="pt-BR" sz="1800" b="1" dirty="0"/>
              <a:t>5. Melhorar constantemente as áreas-chaves do negócio. </a:t>
            </a:r>
            <a:r>
              <a:rPr lang="pt-BR" sz="1800" dirty="0"/>
              <a:t>	</a:t>
            </a:r>
          </a:p>
          <a:p>
            <a:r>
              <a:rPr lang="pt-BR" sz="1800" b="1" dirty="0"/>
              <a:t>6. Requerimentos adicionais para biocombustíveis sob a Diretiva de Energia Renovável (2009/29/EC) da EU e a Diretiva sobre Qualidade de Combustível revista (2009/30/EC) </a:t>
            </a:r>
            <a:r>
              <a:rPr lang="pt-BR" sz="1800" dirty="0"/>
              <a:t>	</a:t>
            </a:r>
          </a:p>
          <a:p>
            <a:endParaRPr lang="pt-BR" dirty="0"/>
          </a:p>
        </p:txBody>
      </p:sp>
      <p:pic>
        <p:nvPicPr>
          <p:cNvPr id="4" name="Picture 4" descr="Resultado de imagem para bonsucro">
            <a:extLst>
              <a:ext uri="{FF2B5EF4-FFF2-40B4-BE49-F238E27FC236}">
                <a16:creationId xmlns:a16="http://schemas.microsoft.com/office/drawing/2014/main" id="{272F3F0B-0F10-47A7-9702-6748F065E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7317" y="1053045"/>
            <a:ext cx="2808185" cy="1002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046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288E4024-E355-4643-AC62-4549E7534C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5014365"/>
              </p:ext>
            </p:extLst>
          </p:nvPr>
        </p:nvGraphicFramePr>
        <p:xfrm>
          <a:off x="261293" y="1664095"/>
          <a:ext cx="7191027" cy="1043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Espaço Reservado para Conteúdo 3">
            <a:extLst>
              <a:ext uri="{FF2B5EF4-FFF2-40B4-BE49-F238E27FC236}">
                <a16:creationId xmlns:a16="http://schemas.microsoft.com/office/drawing/2014/main" id="{4BF6D731-83F3-4919-B609-EE4641A7DD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2038193"/>
              </p:ext>
            </p:extLst>
          </p:nvPr>
        </p:nvGraphicFramePr>
        <p:xfrm>
          <a:off x="261293" y="2707706"/>
          <a:ext cx="6985707" cy="516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Espaço Reservado para Conteúdo 3">
            <a:extLst>
              <a:ext uri="{FF2B5EF4-FFF2-40B4-BE49-F238E27FC236}">
                <a16:creationId xmlns:a16="http://schemas.microsoft.com/office/drawing/2014/main" id="{A435F822-F35F-414D-B0A2-2C7E9656C5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8630979"/>
              </p:ext>
            </p:extLst>
          </p:nvPr>
        </p:nvGraphicFramePr>
        <p:xfrm>
          <a:off x="261293" y="3224539"/>
          <a:ext cx="6985707" cy="516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8" name="Espaço Reservado para Conteúdo 3">
            <a:extLst>
              <a:ext uri="{FF2B5EF4-FFF2-40B4-BE49-F238E27FC236}">
                <a16:creationId xmlns:a16="http://schemas.microsoft.com/office/drawing/2014/main" id="{F1563CD9-54D6-4331-A25E-74C65764D4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2751982"/>
              </p:ext>
            </p:extLst>
          </p:nvPr>
        </p:nvGraphicFramePr>
        <p:xfrm>
          <a:off x="261293" y="3741372"/>
          <a:ext cx="6985707" cy="516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9" name="Espaço Reservado para Conteúdo 3">
            <a:extLst>
              <a:ext uri="{FF2B5EF4-FFF2-40B4-BE49-F238E27FC236}">
                <a16:creationId xmlns:a16="http://schemas.microsoft.com/office/drawing/2014/main" id="{EA124F91-AB89-4C1A-89A3-D4A3F780A5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8050657"/>
              </p:ext>
            </p:extLst>
          </p:nvPr>
        </p:nvGraphicFramePr>
        <p:xfrm>
          <a:off x="261293" y="4258206"/>
          <a:ext cx="6985707" cy="516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10" name="Espaço Reservado para Conteúdo 3">
            <a:extLst>
              <a:ext uri="{FF2B5EF4-FFF2-40B4-BE49-F238E27FC236}">
                <a16:creationId xmlns:a16="http://schemas.microsoft.com/office/drawing/2014/main" id="{FB6714FD-6A46-4EBF-8244-03C6AB550E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4506079"/>
              </p:ext>
            </p:extLst>
          </p:nvPr>
        </p:nvGraphicFramePr>
        <p:xfrm>
          <a:off x="261293" y="4775039"/>
          <a:ext cx="6985707" cy="516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sp>
        <p:nvSpPr>
          <p:cNvPr id="12" name="Título 1">
            <a:extLst>
              <a:ext uri="{FF2B5EF4-FFF2-40B4-BE49-F238E27FC236}">
                <a16:creationId xmlns:a16="http://schemas.microsoft.com/office/drawing/2014/main" id="{B3C10A9C-275E-4F0D-ACD0-FF01F6D26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91" y="908720"/>
            <a:ext cx="6955502" cy="990600"/>
          </a:xfrm>
        </p:spPr>
        <p:txBody>
          <a:bodyPr>
            <a:normAutofit/>
          </a:bodyPr>
          <a:lstStyle/>
          <a:p>
            <a:r>
              <a:rPr lang="pt-BR" sz="2400" dirty="0"/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414584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7" grpId="0">
        <p:bldAsOne/>
      </p:bldGraphic>
      <p:bldGraphic spid="8" grpId="0">
        <p:bldAsOne/>
      </p:bldGraphic>
      <p:bldGraphic spid="9" grpId="0">
        <p:bldAsOne/>
      </p:bldGraphic>
      <p:bldGraphic spid="10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E216ABC-772A-405D-9111-84EA189009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32" r="14172" b="7375"/>
          <a:stretch/>
        </p:blipFill>
        <p:spPr>
          <a:xfrm>
            <a:off x="862909" y="72244"/>
            <a:ext cx="7797243" cy="566101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7C2A5F9-326F-40E6-ADCE-755EC868D6A8}"/>
              </a:ext>
            </a:extLst>
          </p:cNvPr>
          <p:cNvSpPr txBox="1"/>
          <p:nvPr/>
        </p:nvSpPr>
        <p:spPr>
          <a:xfrm>
            <a:off x="915187" y="6027003"/>
            <a:ext cx="7632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Precipitação média anual 1797 mm : </a:t>
            </a:r>
          </a:p>
          <a:p>
            <a:r>
              <a:rPr lang="pt-BR" sz="2400" b="1" dirty="0"/>
              <a:t>800 mm semiárido ..................2500 mm </a:t>
            </a:r>
            <a:r>
              <a:rPr lang="pt-BR" sz="2400" b="1" dirty="0" err="1"/>
              <a:t>Amazonia</a:t>
            </a:r>
            <a:endParaRPr lang="pt-BR" sz="2400" b="1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FC96C67-EFC9-45F9-A5B9-637DE7779CDB}"/>
              </a:ext>
            </a:extLst>
          </p:cNvPr>
          <p:cNvSpPr txBox="1"/>
          <p:nvPr/>
        </p:nvSpPr>
        <p:spPr>
          <a:xfrm>
            <a:off x="467544" y="4077072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Isoietas anuais no país 1961-1990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52CA78B-8DA6-4603-835F-F190F48C3FFA}"/>
              </a:ext>
            </a:extLst>
          </p:cNvPr>
          <p:cNvSpPr txBox="1"/>
          <p:nvPr/>
        </p:nvSpPr>
        <p:spPr>
          <a:xfrm>
            <a:off x="132016" y="72244"/>
            <a:ext cx="7824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Recursos hídricos </a:t>
            </a:r>
            <a:r>
              <a:rPr lang="pt-BR" sz="2400" b="1" dirty="0">
                <a:highlight>
                  <a:srgbClr val="FFFF00"/>
                </a:highlight>
              </a:rPr>
              <a:t>quantitativo</a:t>
            </a:r>
            <a:r>
              <a:rPr lang="pt-BR" sz="2400" b="1" dirty="0"/>
              <a:t>: na forma de  </a:t>
            </a:r>
            <a:r>
              <a:rPr lang="pt-BR" sz="2400" b="1" u="sng" dirty="0"/>
              <a:t>precipitação</a:t>
            </a:r>
          </a:p>
        </p:txBody>
      </p:sp>
      <p:sp>
        <p:nvSpPr>
          <p:cNvPr id="2" name="Seta: para Baixo 1">
            <a:extLst>
              <a:ext uri="{FF2B5EF4-FFF2-40B4-BE49-F238E27FC236}">
                <a16:creationId xmlns:a16="http://schemas.microsoft.com/office/drawing/2014/main" id="{7407A998-2607-4AD7-90A3-C929379757AD}"/>
              </a:ext>
            </a:extLst>
          </p:cNvPr>
          <p:cNvSpPr/>
          <p:nvPr/>
        </p:nvSpPr>
        <p:spPr>
          <a:xfrm rot="17892602">
            <a:off x="4656381" y="31304"/>
            <a:ext cx="512124" cy="322058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150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73519B-4675-47DF-9063-C8A7E0F9A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7250"/>
            <a:ext cx="6955502" cy="990600"/>
          </a:xfrm>
        </p:spPr>
        <p:txBody>
          <a:bodyPr/>
          <a:lstStyle/>
          <a:p>
            <a:r>
              <a:rPr lang="pt-BR" dirty="0"/>
              <a:t>Resultados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2F957B4F-4E12-4B7E-8971-D71247CD7327}"/>
              </a:ext>
            </a:extLst>
          </p:cNvPr>
          <p:cNvGraphicFramePr/>
          <p:nvPr>
            <p:extLst/>
          </p:nvPr>
        </p:nvGraphicFramePr>
        <p:xfrm>
          <a:off x="144131" y="1352550"/>
          <a:ext cx="771698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105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87C8FEB-247A-4AD5-9264-287052DB93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DB2C223-4DF0-4FD3-9079-DC0EDEE811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E42DECF-5834-466F-9003-9BE8584884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BD75897-0CF4-4168-ADC8-6E6208A1E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7EECDB3-4A19-42E0-AC06-336DDC647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D3919F6-A79F-46C4-9336-28F30EB8B8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6DEF635-59A4-47D4-B6F3-01348A5FED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DD692DC-657C-4184-AA87-28EC8D50BA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EFFC123-BCE7-4919-8DCB-9927D3188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1CC56AA-DB02-4F8F-9290-7F4B7C582D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265E65D-E40D-423C-BDAD-78E1996BAA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5E0FEE7-9D32-41DB-80E5-4425BB68CA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C917332-E6F0-4D50-8555-140058F7C9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F7B75C7-CE86-46A5-898E-82CE1570A5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04CE5BE-F4F1-4B5D-B0E7-6242BDD6F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B88D498-4F32-44C3-97C0-358704EF6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AF01334-99FC-40DE-B6D3-9172A185F7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45FDF30-F4CB-4D81-964E-3E12BFA96A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lvlOne"/>
        </p:bldSub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5582F6-014E-485C-B70E-329379CCD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Conclusões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0DE962-6AB2-4782-B28C-6AD6D5924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1" y="1811407"/>
            <a:ext cx="6447501" cy="3576865"/>
          </a:xfrm>
        </p:spPr>
        <p:txBody>
          <a:bodyPr>
            <a:noAutofit/>
          </a:bodyPr>
          <a:lstStyle/>
          <a:p>
            <a:r>
              <a:rPr lang="pt-BR" sz="1950" dirty="0"/>
              <a:t>43 das 56 usinas certificadas </a:t>
            </a:r>
            <a:r>
              <a:rPr lang="pt-BR" sz="1950" dirty="0" err="1"/>
              <a:t>Bonsucro</a:t>
            </a:r>
            <a:r>
              <a:rPr lang="pt-BR" sz="1950" dirty="0"/>
              <a:t> no mundo estão no Brasil (BONSUCRO, 2016)</a:t>
            </a:r>
          </a:p>
          <a:p>
            <a:r>
              <a:rPr lang="pt-BR" sz="1950" dirty="0"/>
              <a:t>União de uma ferramenta de gestão e uma norma indicativa de implementação podem otimizar a produção</a:t>
            </a:r>
          </a:p>
          <a:p>
            <a:r>
              <a:rPr lang="pt-BR" sz="1950" dirty="0"/>
              <a:t>A motivação econômica de uma unidade certificada pode gerar impactos positivos </a:t>
            </a:r>
            <a:r>
              <a:rPr lang="pt-BR" sz="1950" dirty="0" err="1"/>
              <a:t>socioambientalmente</a:t>
            </a:r>
            <a:endParaRPr lang="pt-BR" sz="1950" dirty="0"/>
          </a:p>
          <a:p>
            <a:r>
              <a:rPr lang="pt-BR" sz="1950" dirty="0"/>
              <a:t>Ambas normas têm características mundiais, podendo deixar algumas falhas locais</a:t>
            </a:r>
          </a:p>
          <a:p>
            <a:r>
              <a:rPr lang="pt-BR" sz="1950" dirty="0"/>
              <a:t>Por fim, este estudo sugere uma potencial forma de  melhoria no processo produtivo de cana-de-açúcar </a:t>
            </a:r>
          </a:p>
        </p:txBody>
      </p:sp>
    </p:spTree>
    <p:extLst>
      <p:ext uri="{BB962C8B-B14F-4D97-AF65-F5344CB8AC3E}">
        <p14:creationId xmlns:p14="http://schemas.microsoft.com/office/powerpoint/2010/main" val="283487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0AE2698-6BBA-43B2-A9D8-516EE54F1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204864"/>
            <a:ext cx="1619250" cy="161925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EB20A46-CAC6-4C52-A1F6-B092DCF31802}"/>
              </a:ext>
            </a:extLst>
          </p:cNvPr>
          <p:cNvSpPr/>
          <p:nvPr/>
        </p:nvSpPr>
        <p:spPr>
          <a:xfrm>
            <a:off x="179512" y="188640"/>
            <a:ext cx="8784976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OUTRAS CERTIFICAÇÕES:</a:t>
            </a:r>
            <a:r>
              <a:rPr lang="pt-BR" dirty="0"/>
              <a:t> Produção Integrada</a:t>
            </a:r>
          </a:p>
          <a:p>
            <a:endParaRPr lang="pt-BR" dirty="0"/>
          </a:p>
          <a:p>
            <a:r>
              <a:rPr lang="pt-BR" sz="2000" b="1" dirty="0"/>
              <a:t>De acordo com a OILB / SROP – </a:t>
            </a:r>
            <a:r>
              <a:rPr lang="pt-BR" sz="2000" b="1" dirty="0" err="1"/>
              <a:t>Organização</a:t>
            </a:r>
            <a:r>
              <a:rPr lang="pt-BR" sz="2000" b="1" dirty="0"/>
              <a:t> Internacional de Luta </a:t>
            </a:r>
            <a:r>
              <a:rPr lang="pt-BR" sz="2000" b="1" dirty="0" err="1"/>
              <a:t>Biológica</a:t>
            </a:r>
            <a:r>
              <a:rPr lang="pt-BR" sz="2000" b="1" dirty="0"/>
              <a:t> e </a:t>
            </a:r>
            <a:r>
              <a:rPr lang="pt-BR" sz="2000" b="1" dirty="0" err="1"/>
              <a:t>Proteção</a:t>
            </a:r>
            <a:r>
              <a:rPr lang="pt-BR" sz="2000" b="1" dirty="0"/>
              <a:t> Integrada / </a:t>
            </a:r>
            <a:r>
              <a:rPr lang="pt-BR" sz="2000" b="1" dirty="0" err="1"/>
              <a:t>Secção</a:t>
            </a:r>
            <a:r>
              <a:rPr lang="pt-BR" sz="2000" b="1" dirty="0"/>
              <a:t> Regional Oeste </a:t>
            </a:r>
            <a:r>
              <a:rPr lang="pt-BR" sz="2000" b="1" dirty="0" err="1"/>
              <a:t>Paleártica</a:t>
            </a:r>
            <a:r>
              <a:rPr lang="pt-BR" sz="2000" b="1" dirty="0"/>
              <a:t>, a </a:t>
            </a:r>
            <a:r>
              <a:rPr lang="pt-BR" sz="2000" b="1" dirty="0" err="1"/>
              <a:t>produção</a:t>
            </a:r>
            <a:r>
              <a:rPr lang="pt-BR" sz="2000" b="1" dirty="0"/>
              <a:t> integrada é um sistema </a:t>
            </a:r>
            <a:r>
              <a:rPr lang="pt-BR" sz="2000" b="1" dirty="0" err="1"/>
              <a:t>agrícola</a:t>
            </a:r>
            <a:r>
              <a:rPr lang="pt-BR" sz="2000" b="1" dirty="0"/>
              <a:t> de </a:t>
            </a:r>
            <a:r>
              <a:rPr lang="pt-BR" sz="2000" b="1" dirty="0" err="1"/>
              <a:t>produção</a:t>
            </a:r>
            <a:r>
              <a:rPr lang="pt-BR" sz="2000" b="1" dirty="0"/>
              <a:t> de alimentos de alta qualidade e de outros produtos utilizando os recursos naturais e os mecanismos de </a:t>
            </a:r>
            <a:r>
              <a:rPr lang="pt-BR" sz="2000" b="1" dirty="0" err="1"/>
              <a:t>regulação</a:t>
            </a:r>
            <a:r>
              <a:rPr lang="pt-BR" sz="2000" b="1" dirty="0"/>
              <a:t> natural em </a:t>
            </a:r>
            <a:r>
              <a:rPr lang="pt-BR" sz="2000" b="1" dirty="0" err="1"/>
              <a:t>substituição</a:t>
            </a:r>
            <a:r>
              <a:rPr lang="pt-BR" sz="2000" b="1" dirty="0"/>
              <a:t> de fatores de </a:t>
            </a:r>
            <a:r>
              <a:rPr lang="pt-BR" sz="2000" b="1" dirty="0" err="1"/>
              <a:t>produção</a:t>
            </a:r>
            <a:r>
              <a:rPr lang="pt-BR" sz="2000" b="1" dirty="0"/>
              <a:t> prejudiciais ao ambiente, com vista a assegurar, a longo prazo, uma agricultura </a:t>
            </a:r>
            <a:r>
              <a:rPr lang="pt-BR" sz="2000" b="1" dirty="0" err="1"/>
              <a:t>viável</a:t>
            </a:r>
            <a:r>
              <a:rPr lang="pt-BR" sz="2000" b="1" dirty="0"/>
              <a:t>.</a:t>
            </a:r>
          </a:p>
          <a:p>
            <a:endParaRPr lang="pt-BR" dirty="0"/>
          </a:p>
          <a:p>
            <a:r>
              <a:rPr lang="pt-BR" dirty="0"/>
              <a:t> 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sz="2000" b="1" dirty="0"/>
              <a:t>Tesco </a:t>
            </a:r>
            <a:r>
              <a:rPr lang="pt-BR" sz="2000" b="1" dirty="0" err="1"/>
              <a:t>Nurture</a:t>
            </a:r>
            <a:r>
              <a:rPr lang="pt-BR" sz="2000" b="1" dirty="0"/>
              <a:t> é um referencial criado pela cadeia de </a:t>
            </a:r>
            <a:r>
              <a:rPr lang="pt-BR" sz="2000" b="1" dirty="0" err="1"/>
              <a:t>distribuição</a:t>
            </a:r>
            <a:r>
              <a:rPr lang="pt-BR" sz="2000" b="1" dirty="0"/>
              <a:t> inglesa Tesco, com o objetivo de assegurar que os produtos frescos que comercializa </a:t>
            </a:r>
            <a:r>
              <a:rPr lang="pt-BR" sz="2000" b="1" dirty="0" err="1"/>
              <a:t>provêm</a:t>
            </a:r>
            <a:r>
              <a:rPr lang="pt-BR" sz="2000" b="1" dirty="0"/>
              <a:t> de produtores que adotam boas </a:t>
            </a:r>
            <a:r>
              <a:rPr lang="pt-BR" sz="2000" b="1" dirty="0" err="1"/>
              <a:t>práticas</a:t>
            </a:r>
            <a:r>
              <a:rPr lang="pt-BR" sz="2000" b="1" dirty="0"/>
              <a:t> de agricultura, operam de forma ambientalmente </a:t>
            </a:r>
            <a:r>
              <a:rPr lang="pt-BR" sz="2000" b="1" dirty="0" err="1"/>
              <a:t>responsável</a:t>
            </a:r>
            <a:r>
              <a:rPr lang="pt-BR" sz="2000" b="1" dirty="0"/>
              <a:t> e com </a:t>
            </a:r>
            <a:r>
              <a:rPr lang="pt-BR" sz="2000" b="1" dirty="0" err="1"/>
              <a:t>preocupações</a:t>
            </a:r>
            <a:r>
              <a:rPr lang="pt-BR" sz="2000" b="1" dirty="0"/>
              <a:t> em termos da </a:t>
            </a:r>
            <a:r>
              <a:rPr lang="pt-BR" sz="2000" b="1" dirty="0" err="1"/>
              <a:t>saúde</a:t>
            </a:r>
            <a:r>
              <a:rPr lang="pt-BR" sz="2000" b="1" dirty="0"/>
              <a:t> e bem-estar dos seus colaboradores</a:t>
            </a:r>
          </a:p>
          <a:p>
            <a:endParaRPr lang="pt-BR" sz="2000" b="1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39E24A6-3C3A-404C-A490-D96FF01A0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013275"/>
            <a:ext cx="1621677" cy="162167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2A0B8F5-2B61-401D-B54B-30F58367E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189" y="2746189"/>
            <a:ext cx="1365622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266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67544" y="1700808"/>
            <a:ext cx="86764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TECNOLOGIA DE IRRIGAÇÃO E POTENCIAL DE USO  DE ÁGUAS RESIDUÁRIAS NA PRODUÇÃO ACRICOLA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1201737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377" y="287085"/>
            <a:ext cx="1298575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097360" y="3933056"/>
            <a:ext cx="741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67ª Reunião Ordinária da Câmara Técnica de Outorgas e Licenças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707904" y="5589240"/>
            <a:ext cx="4354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Prof. Dr. Edson </a:t>
            </a:r>
            <a:r>
              <a:rPr kumimoji="0" lang="pt-BR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Eiji</a:t>
            </a: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Matsura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FEAGRI- UNICAMP</a:t>
            </a:r>
          </a:p>
        </p:txBody>
      </p:sp>
    </p:spTree>
    <p:extLst>
      <p:ext uri="{BB962C8B-B14F-4D97-AF65-F5344CB8AC3E}">
        <p14:creationId xmlns:p14="http://schemas.microsoft.com/office/powerpoint/2010/main" val="12949593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9552" y="313496"/>
            <a:ext cx="84249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4 - Palestra: Tecnologias para tratamento de esgoto doméstico de comunidades rurais -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Profº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Dr. Ariovaldo José da Silva – Faculdade de Engenharia Agrícola (FEAGRI) – UNICAMP, 45 min;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– Palestra -  Tecnologia de irrigação e Potencial de Uso de Águas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Residuárias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na Produção Agrícola –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Profº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Dr. Edson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Eiji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Matsura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Faculdade de Engenharia Agrícola (FEAGRI) – UNICAMP, 45 min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– Palestra: “Demanda Efetiva das Captações Superficiais outorgadas, com equipamento medidor de volumes, sujeitas ás condições da Resolução Conjunta ANA/DAEE nº 50/2015"– Aline Daiane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Briques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DAEE de Piracicaba; 30 min.</a:t>
            </a:r>
          </a:p>
        </p:txBody>
      </p:sp>
    </p:spTree>
    <p:extLst>
      <p:ext uri="{BB962C8B-B14F-4D97-AF65-F5344CB8AC3E}">
        <p14:creationId xmlns:p14="http://schemas.microsoft.com/office/powerpoint/2010/main" val="14938078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4" descr="C:\1DELVIO SANDRI\0 0 FIGURAS DO EXPERIMENTO DE 2000 E 2001\2ºciclo-47dias-Figuras do experimento de 2001-Colheita da alface\1ºESQ E TRAS É ASP-RES- E1ºFRENTE É ASP-DEO-Colheita do 2ªcicl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2" t="29065" r="26207" b="21173"/>
          <a:stretch>
            <a:fillRect/>
          </a:stretch>
        </p:blipFill>
        <p:spPr bwMode="auto">
          <a:xfrm>
            <a:off x="114300" y="0"/>
            <a:ext cx="8915400" cy="682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990" y="228600"/>
            <a:ext cx="8172450" cy="1074420"/>
          </a:xfrm>
        </p:spPr>
        <p:txBody>
          <a:bodyPr/>
          <a:lstStyle/>
          <a:p>
            <a:pPr algn="ctr">
              <a:buClr>
                <a:schemeClr val="tx1"/>
              </a:buClr>
              <a:buFont typeface="Monotype Sorts" pitchFamily="2" charset="2"/>
              <a:buNone/>
            </a:pPr>
            <a:r>
              <a:rPr lang="pt-BR" altLang="pt-BR" sz="2880" b="1">
                <a:latin typeface="Tahoma" panose="020B0604030504040204" pitchFamily="34" charset="0"/>
              </a:rPr>
              <a:t>FACULDADE DE ENGENHARIA AGRÍCOLA</a:t>
            </a:r>
          </a:p>
          <a:p>
            <a:pPr algn="ctr">
              <a:buClr>
                <a:schemeClr val="tx1"/>
              </a:buClr>
              <a:buFont typeface="Monotype Sorts" pitchFamily="2" charset="2"/>
              <a:buNone/>
            </a:pPr>
            <a:r>
              <a:rPr lang="en-US" altLang="pt-BR" sz="2880" b="1">
                <a:latin typeface="Tahoma" panose="020B0604030504040204" pitchFamily="34" charset="0"/>
              </a:rPr>
              <a:t>Laboratório de Hidráulica e Irrigação</a:t>
            </a:r>
            <a:endParaRPr lang="pt-BR" altLang="pt-BR" sz="2880" b="1">
              <a:latin typeface="Tahoma" panose="020B0604030504040204" pitchFamily="34" charset="0"/>
            </a:endParaRPr>
          </a:p>
          <a:p>
            <a:endParaRPr lang="pt-BR" altLang="pt-BR">
              <a:latin typeface="Tahoma" panose="020B0604030504040204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14300" y="1981677"/>
            <a:ext cx="8915400" cy="1371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131" tIns="45066" rIns="90131" bIns="45066"/>
          <a:lstStyle>
            <a:lvl1pPr defTabSz="1001713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00063" indent="-314325" defTabSz="1001713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3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01713" indent="-250825" defTabSz="1001713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01775" indent="-250825" defTabSz="1001713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03425" indent="-249238" defTabSz="1001713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60625" indent="-249238" defTabSz="1001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17825" indent="-249238" defTabSz="1001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75025" indent="-249238" defTabSz="1001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32225" indent="-249238" defTabSz="1001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0017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520" b="1" i="0" u="none" strike="noStrike" kern="1200" cap="none" spc="0" normalizeH="0" baseline="0" noProof="0">
                <a:ln>
                  <a:noFill/>
                </a:ln>
                <a:solidFill>
                  <a:srgbClr val="00009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REÚSO DE ÁGUA RESIDUÁRIA TRATADA COM LEITOS CULTIVADOS COM  MACRÓFITAS NA IRRIGAÇÃO DA </a:t>
            </a:r>
          </a:p>
          <a:p>
            <a:pPr marL="0" marR="0" lvl="0" indent="0" algn="l" defTabSz="10017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520" b="1" i="0" u="none" strike="noStrike" kern="1200" cap="none" spc="0" normalizeH="0" baseline="0" noProof="0">
                <a:ln>
                  <a:noFill/>
                </a:ln>
                <a:solidFill>
                  <a:srgbClr val="00009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          CULTURA DA ALFACE (</a:t>
            </a:r>
            <a:r>
              <a:rPr kumimoji="0" lang="pt-BR" altLang="pt-BR" sz="2520" b="1" i="1" u="none" strike="noStrike" kern="1200" cap="none" spc="0" normalizeH="0" baseline="0" noProof="0">
                <a:ln>
                  <a:noFill/>
                </a:ln>
                <a:solidFill>
                  <a:srgbClr val="00009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LACTUCA SATIVA</a:t>
            </a:r>
            <a:r>
              <a:rPr kumimoji="0" lang="pt-BR" altLang="pt-BR" sz="2520" b="1" i="0" u="none" strike="noStrike" kern="1200" cap="none" spc="0" normalizeH="0" baseline="0" noProof="0">
                <a:ln>
                  <a:noFill/>
                </a:ln>
                <a:solidFill>
                  <a:srgbClr val="00009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L.)</a:t>
            </a:r>
            <a:endParaRPr kumimoji="0" lang="pt-BR" altLang="pt-BR" sz="2970" b="1" i="0" u="none" strike="noStrike" kern="1200" cap="none" spc="0" normalizeH="0" baseline="0" noProof="0">
              <a:ln>
                <a:noFill/>
              </a:ln>
              <a:solidFill>
                <a:srgbClr val="00009C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388620" y="4114800"/>
            <a:ext cx="747522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131" tIns="45066" rIns="90131" bIns="45066"/>
          <a:lstStyle>
            <a:lvl1pPr defTabSz="1001713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00063" indent="-314325" defTabSz="1001713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3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01713" indent="-250825" defTabSz="1001713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01775" indent="-250825" defTabSz="1001713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03425" indent="-249238" defTabSz="1001713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60625" indent="-249238" defTabSz="1001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17825" indent="-249238" defTabSz="1001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75025" indent="-249238" defTabSz="1001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32225" indent="-249238" defTabSz="1001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10017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520" b="1" i="0" u="none" strike="noStrike" kern="1200" cap="none" spc="0" normalizeH="0" baseline="0" noProof="0">
                <a:ln>
                  <a:noFill/>
                </a:ln>
                <a:solidFill>
                  <a:srgbClr val="2900A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DELVIO SANDRI</a:t>
            </a:r>
          </a:p>
          <a:p>
            <a:pPr marL="0" marR="0" lvl="0" indent="0" algn="just" defTabSz="10017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520" b="1" i="0" u="none" strike="noStrike" kern="1200" cap="none" spc="0" normalizeH="0" baseline="0" noProof="0">
                <a:ln>
                  <a:noFill/>
                </a:ln>
                <a:solidFill>
                  <a:srgbClr val="2900A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Orientador  Prof. Dr.: EDSON EIJI MATSURA</a:t>
            </a:r>
            <a:endParaRPr kumimoji="0" lang="pt-BR" altLang="pt-BR" sz="2520" b="0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just" defTabSz="10017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340" b="0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just" defTabSz="10017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34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560070" y="5790724"/>
            <a:ext cx="8172450" cy="76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131" tIns="45066" rIns="90131" bIns="45066"/>
          <a:lstStyle>
            <a:lvl1pPr defTabSz="1001713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00063" indent="-314325" defTabSz="1001713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3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01713" indent="-250825" defTabSz="1001713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01775" indent="-250825" defTabSz="1001713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03425" indent="-249238" defTabSz="1001713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60625" indent="-249238" defTabSz="1001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17825" indent="-249238" defTabSz="1001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75025" indent="-249238" defTabSz="1001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32225" indent="-249238" defTabSz="1001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0017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52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CAMPINAS/SP</a:t>
            </a:r>
          </a:p>
          <a:p>
            <a:pPr marL="0" marR="0" lvl="0" indent="0" algn="ctr" defTabSz="10017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52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MAIO DE 2003</a:t>
            </a:r>
            <a:endParaRPr kumimoji="0" lang="pt-BR" altLang="pt-BR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just" defTabSz="10017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34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079" name="Picture 9" descr="C:\temp\capa_logotipo_oficial.g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68580"/>
            <a:ext cx="1270159" cy="144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42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GI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animBg="1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9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" y="94298"/>
            <a:ext cx="8589645" cy="598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61" name="Picture 1061" descr="C:\1DELVIO SANDRI\0 0 FIGURAS DO EXPERIMENTO DE 2000 E 2001\1ºciclo-13dias-Figuras do experimento 2001\Sistema de tratamento com macrofitas(junho200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" b="15276"/>
          <a:stretch>
            <a:fillRect/>
          </a:stretch>
        </p:blipFill>
        <p:spPr bwMode="auto">
          <a:xfrm>
            <a:off x="320040" y="1714500"/>
            <a:ext cx="2948940" cy="1921669"/>
          </a:xfrm>
          <a:prstGeom prst="rect">
            <a:avLst/>
          </a:prstGeom>
          <a:noFill/>
          <a:ln w="50800">
            <a:solidFill>
              <a:srgbClr val="3800E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62" name="Picture 10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" t="19164" r="6117" b="6844"/>
          <a:stretch>
            <a:fillRect/>
          </a:stretch>
        </p:blipFill>
        <p:spPr bwMode="auto">
          <a:xfrm>
            <a:off x="320040" y="205740"/>
            <a:ext cx="2948940" cy="1877378"/>
          </a:xfrm>
          <a:prstGeom prst="rect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6FAFE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63" name="Picture 1063" descr="C:\1DELVIO SANDRI\0 0 FIGURAS DO EXPERIMENTO DE 2000 E 2001\2ºciclo-01dia-Transp-Figuras do experimento de 2001\Caixa de depósito de água R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9" t="9094" r="148" b="12244"/>
          <a:stretch>
            <a:fillRect/>
          </a:stretch>
        </p:blipFill>
        <p:spPr bwMode="auto">
          <a:xfrm>
            <a:off x="662940" y="3909060"/>
            <a:ext cx="2263140" cy="1508760"/>
          </a:xfrm>
          <a:prstGeom prst="rect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467" name="Group 1067"/>
          <p:cNvGrpSpPr>
            <a:grpSpLocks/>
          </p:cNvGrpSpPr>
          <p:nvPr/>
        </p:nvGrpSpPr>
        <p:grpSpPr bwMode="auto">
          <a:xfrm>
            <a:off x="3474720" y="1303020"/>
            <a:ext cx="3566160" cy="3176112"/>
            <a:chOff x="2352" y="912"/>
            <a:chExt cx="2496" cy="2223"/>
          </a:xfrm>
        </p:grpSpPr>
        <p:pic>
          <p:nvPicPr>
            <p:cNvPr id="9239" name="Picture 1065" descr="C:\1DELVIO SANDRI\0 0 FIGURAS DO EXPERIMENTO DE 2000 E 2001\2ºciclo-25dias-Figuras do experimento de 2001\Cx Dep e filtros de areaia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8" t="14359" r="2411" b="39470"/>
            <a:stretch>
              <a:fillRect/>
            </a:stretch>
          </p:blipFill>
          <p:spPr bwMode="auto">
            <a:xfrm>
              <a:off x="2352" y="912"/>
              <a:ext cx="2496" cy="1847"/>
            </a:xfrm>
            <a:prstGeom prst="rect">
              <a:avLst/>
            </a:prstGeom>
            <a:noFill/>
            <a:ln w="50800">
              <a:solidFill>
                <a:srgbClr val="3800E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40" name="Line 1066"/>
            <p:cNvSpPr>
              <a:spLocks noChangeShapeType="1"/>
            </p:cNvSpPr>
            <p:nvPr/>
          </p:nvSpPr>
          <p:spPr bwMode="auto">
            <a:xfrm>
              <a:off x="3744" y="2256"/>
              <a:ext cx="288" cy="879"/>
            </a:xfrm>
            <a:prstGeom prst="line">
              <a:avLst/>
            </a:prstGeom>
            <a:noFill/>
            <a:ln w="50800">
              <a:solidFill>
                <a:srgbClr val="3800EC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3483" name="Group 1083"/>
          <p:cNvGrpSpPr>
            <a:grpSpLocks/>
          </p:cNvGrpSpPr>
          <p:nvPr/>
        </p:nvGrpSpPr>
        <p:grpSpPr bwMode="auto">
          <a:xfrm>
            <a:off x="3063240" y="1480185"/>
            <a:ext cx="5623560" cy="3526155"/>
            <a:chOff x="2016" y="892"/>
            <a:chExt cx="3936" cy="2468"/>
          </a:xfrm>
        </p:grpSpPr>
        <p:pic>
          <p:nvPicPr>
            <p:cNvPr id="9236" name="Picture 1069" descr="C:\1DELVIO SANDRI\0 0 FIGURAS DO EXPERIMENTO DE 2000 E 2001\00-2000Fotoscolheita\ComandosGotDeposi(ano2000)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77" b="41786"/>
            <a:stretch>
              <a:fillRect/>
            </a:stretch>
          </p:blipFill>
          <p:spPr bwMode="auto">
            <a:xfrm>
              <a:off x="2016" y="892"/>
              <a:ext cx="3936" cy="1250"/>
            </a:xfrm>
            <a:prstGeom prst="rect">
              <a:avLst/>
            </a:prstGeom>
            <a:noFill/>
            <a:ln w="50800">
              <a:solidFill>
                <a:srgbClr val="3800E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37" name="Line 1070"/>
            <p:cNvSpPr>
              <a:spLocks noChangeShapeType="1"/>
            </p:cNvSpPr>
            <p:nvPr/>
          </p:nvSpPr>
          <p:spPr bwMode="auto">
            <a:xfrm flipH="1">
              <a:off x="4368" y="1584"/>
              <a:ext cx="192" cy="1344"/>
            </a:xfrm>
            <a:prstGeom prst="line">
              <a:avLst/>
            </a:prstGeom>
            <a:noFill/>
            <a:ln w="50800">
              <a:solidFill>
                <a:srgbClr val="3800EC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38" name="Line 1082"/>
            <p:cNvSpPr>
              <a:spLocks noChangeShapeType="1"/>
            </p:cNvSpPr>
            <p:nvPr/>
          </p:nvSpPr>
          <p:spPr bwMode="auto">
            <a:xfrm>
              <a:off x="3504" y="1536"/>
              <a:ext cx="864" cy="1824"/>
            </a:xfrm>
            <a:prstGeom prst="line">
              <a:avLst/>
            </a:prstGeom>
            <a:noFill/>
            <a:ln w="50800">
              <a:solidFill>
                <a:srgbClr val="3800EC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3488" name="Group 1088"/>
          <p:cNvGrpSpPr>
            <a:grpSpLocks/>
          </p:cNvGrpSpPr>
          <p:nvPr/>
        </p:nvGrpSpPr>
        <p:grpSpPr bwMode="auto">
          <a:xfrm>
            <a:off x="731520" y="822960"/>
            <a:ext cx="8023860" cy="5486400"/>
            <a:chOff x="2160" y="1824"/>
            <a:chExt cx="5616" cy="3840"/>
          </a:xfrm>
        </p:grpSpPr>
        <p:grpSp>
          <p:nvGrpSpPr>
            <p:cNvPr id="9226" name="Group 1081"/>
            <p:cNvGrpSpPr>
              <a:grpSpLocks/>
            </p:cNvGrpSpPr>
            <p:nvPr/>
          </p:nvGrpSpPr>
          <p:grpSpPr bwMode="auto">
            <a:xfrm>
              <a:off x="2160" y="1824"/>
              <a:ext cx="5616" cy="3840"/>
              <a:chOff x="240" y="144"/>
              <a:chExt cx="5904" cy="4013"/>
            </a:xfrm>
          </p:grpSpPr>
          <p:grpSp>
            <p:nvGrpSpPr>
              <p:cNvPr id="9229" name="Group 1077"/>
              <p:cNvGrpSpPr>
                <a:grpSpLocks/>
              </p:cNvGrpSpPr>
              <p:nvPr/>
            </p:nvGrpSpPr>
            <p:grpSpPr bwMode="auto">
              <a:xfrm>
                <a:off x="240" y="1920"/>
                <a:ext cx="5904" cy="2237"/>
                <a:chOff x="240" y="1920"/>
                <a:chExt cx="5904" cy="2237"/>
              </a:xfrm>
            </p:grpSpPr>
            <p:pic>
              <p:nvPicPr>
                <p:cNvPr id="9233" name="Picture 1073" descr="C:\1DELVIO SANDRI\0 0 FIGURAS DO EXPERIMENTO DE 2000 E 2001\1ºciclo-13dias-Figuras do experimento 2001\Asp-Dep(ano2001-13-dia-apos-transp).JP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8347" b="36417"/>
                <a:stretch>
                  <a:fillRect/>
                </a:stretch>
              </p:blipFill>
              <p:spPr bwMode="auto">
                <a:xfrm>
                  <a:off x="240" y="2371"/>
                  <a:ext cx="3344" cy="1133"/>
                </a:xfrm>
                <a:prstGeom prst="rect">
                  <a:avLst/>
                </a:prstGeom>
                <a:noFill/>
                <a:ln w="50800">
                  <a:solidFill>
                    <a:srgbClr val="0000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234" name="Picture 1074" descr="C:\1DELVIO SANDRI\0 0 FIGURAS DO EXPERIMENTO DE 2000 E 2001\1ºciclo-13dias-Figuras do experimento 2001\Got-Subt-Dep1(ano2001-13-dia-apos-transp).JP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134" b="43544"/>
                <a:stretch>
                  <a:fillRect/>
                </a:stretch>
              </p:blipFill>
              <p:spPr bwMode="auto">
                <a:xfrm>
                  <a:off x="2784" y="3024"/>
                  <a:ext cx="3360" cy="1133"/>
                </a:xfrm>
                <a:prstGeom prst="rect">
                  <a:avLst/>
                </a:prstGeom>
                <a:noFill/>
                <a:ln w="50800">
                  <a:solidFill>
                    <a:srgbClr val="0000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235" name="Picture 1076" descr="C:\1DELVIO SANDRI\0 0 FIGURAS DO EXPERIMENTO DE 2000 E 2001\1ºciclo-13dias-Figuras do experimento 2001\Got-Sup-Dep2(ano2001-13-dia-apos-transp).JPG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86" t="26457" r="2747" b="36142"/>
                <a:stretch>
                  <a:fillRect/>
                </a:stretch>
              </p:blipFill>
              <p:spPr bwMode="auto">
                <a:xfrm>
                  <a:off x="2784" y="1920"/>
                  <a:ext cx="3360" cy="1134"/>
                </a:xfrm>
                <a:prstGeom prst="rect">
                  <a:avLst/>
                </a:prstGeom>
                <a:noFill/>
                <a:ln w="50800">
                  <a:solidFill>
                    <a:srgbClr val="0000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230" name="Group 1078"/>
              <p:cNvGrpSpPr>
                <a:grpSpLocks/>
              </p:cNvGrpSpPr>
              <p:nvPr/>
            </p:nvGrpSpPr>
            <p:grpSpPr bwMode="auto">
              <a:xfrm>
                <a:off x="3648" y="144"/>
                <a:ext cx="1776" cy="1728"/>
                <a:chOff x="4224" y="1776"/>
                <a:chExt cx="1776" cy="1728"/>
              </a:xfrm>
            </p:grpSpPr>
            <p:pic>
              <p:nvPicPr>
                <p:cNvPr id="9231" name="Picture 1079" descr="C:\CONBEA 2002\conbea2002oral\gotejadorcampo.JPG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25" y="1776"/>
                  <a:ext cx="1775" cy="17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232" name="Rectangle 1080"/>
                <p:cNvSpPr>
                  <a:spLocks noChangeArrowheads="1"/>
                </p:cNvSpPr>
                <p:nvPr/>
              </p:nvSpPr>
              <p:spPr bwMode="auto">
                <a:xfrm>
                  <a:off x="4224" y="1776"/>
                  <a:ext cx="1776" cy="1728"/>
                </a:xfrm>
                <a:prstGeom prst="rect">
                  <a:avLst/>
                </a:prstGeom>
                <a:noFill/>
                <a:ln w="50800">
                  <a:solidFill>
                    <a:srgbClr val="3800EC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altLang="pt-BR" sz="21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9227" name="Line 1086"/>
            <p:cNvSpPr>
              <a:spLocks noChangeShapeType="1"/>
            </p:cNvSpPr>
            <p:nvPr/>
          </p:nvSpPr>
          <p:spPr bwMode="auto">
            <a:xfrm flipH="1">
              <a:off x="6240" y="3168"/>
              <a:ext cx="192" cy="912"/>
            </a:xfrm>
            <a:prstGeom prst="lin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28" name="Line 1087"/>
            <p:cNvSpPr>
              <a:spLocks noChangeShapeType="1"/>
            </p:cNvSpPr>
            <p:nvPr/>
          </p:nvSpPr>
          <p:spPr bwMode="auto">
            <a:xfrm>
              <a:off x="5952" y="3168"/>
              <a:ext cx="48" cy="912"/>
            </a:xfrm>
            <a:prstGeom prst="lin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3489" name="Text Box 1089"/>
          <p:cNvSpPr txBox="1">
            <a:spLocks noChangeArrowheads="1"/>
          </p:cNvSpPr>
          <p:nvPr/>
        </p:nvSpPr>
        <p:spPr bwMode="auto">
          <a:xfrm>
            <a:off x="320040" y="5692140"/>
            <a:ext cx="8709660" cy="1079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50" b="1" i="0" u="none" strike="noStrike" kern="1200" cap="none" spc="0" normalizeH="0" baseline="0" noProof="0">
                <a:ln>
                  <a:noFill/>
                </a:ln>
                <a:solidFill>
                  <a:srgbClr val="3800E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AR -</a:t>
            </a:r>
            <a:r>
              <a:rPr kumimoji="0" lang="pt-BR" altLang="pt-BR" sz="2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pt-BR" altLang="pt-BR" sz="207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Aspersão com água Residuária;</a:t>
            </a:r>
            <a:endParaRPr kumimoji="0" lang="pt-BR" altLang="pt-BR" sz="207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50" b="1" i="0" u="none" strike="noStrike" kern="1200" cap="none" spc="0" normalizeH="0" baseline="0" noProof="0">
                <a:ln>
                  <a:noFill/>
                </a:ln>
                <a:solidFill>
                  <a:srgbClr val="3800E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GSbR -</a:t>
            </a:r>
            <a:r>
              <a:rPr kumimoji="0" lang="pt-BR" altLang="pt-BR" sz="2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pt-BR" altLang="pt-BR" sz="207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Gotejamento Subterrâneo com água Residuária;</a:t>
            </a:r>
            <a:r>
              <a:rPr kumimoji="0" lang="pt-BR" altLang="pt-BR" sz="198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50" b="1" i="0" u="none" strike="noStrike" kern="1200" cap="none" spc="0" normalizeH="0" baseline="0" noProof="0">
                <a:ln>
                  <a:noFill/>
                </a:ln>
                <a:solidFill>
                  <a:srgbClr val="3800E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GSpR -</a:t>
            </a:r>
            <a:r>
              <a:rPr kumimoji="0" lang="pt-BR" altLang="pt-BR" sz="2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pt-BR" altLang="pt-BR" sz="207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Gotejamento Superficial com água Residuária</a:t>
            </a:r>
            <a:r>
              <a:rPr kumimoji="0" lang="pt-BR" altLang="pt-BR" sz="22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.</a:t>
            </a:r>
            <a:endParaRPr kumimoji="0" lang="pt-BR" altLang="pt-BR" sz="234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9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34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34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034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034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034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34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034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89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457200" y="0"/>
            <a:ext cx="8229600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Ö"/>
              <a:tabLst/>
              <a:defRPr/>
            </a:pPr>
            <a:r>
              <a:rPr kumimoji="0" lang="pt-BR" altLang="pt-BR" sz="2880" b="1" i="0" u="none" strike="noStrike" kern="1200" cap="none" spc="0" normalizeH="0" baseline="0" noProof="0">
                <a:ln>
                  <a:noFill/>
                </a:ln>
                <a:solidFill>
                  <a:srgbClr val="F6120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pt-BR" altLang="pt-BR" sz="2700" b="1" i="0" u="none" strike="noStrike" kern="1200" cap="none" spc="0" normalizeH="0" baseline="0" noProof="0">
                <a:ln>
                  <a:noFill/>
                </a:ln>
                <a:solidFill>
                  <a:srgbClr val="F6120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Avaliação do crescimento alface</a:t>
            </a:r>
            <a:r>
              <a:rPr kumimoji="0" lang="pt-BR" altLang="pt-BR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457200" y="6363653"/>
            <a:ext cx="82296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altLang="pt-BR" sz="27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Parâmetros de crescimento</a:t>
            </a:r>
            <a:endParaRPr kumimoji="0" lang="pt-BR" altLang="pt-BR" sz="27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16388" name="Group 29"/>
          <p:cNvGrpSpPr>
            <a:grpSpLocks/>
          </p:cNvGrpSpPr>
          <p:nvPr/>
        </p:nvGrpSpPr>
        <p:grpSpPr bwMode="auto">
          <a:xfrm>
            <a:off x="182880" y="411480"/>
            <a:ext cx="9052560" cy="5883593"/>
            <a:chOff x="48" y="288"/>
            <a:chExt cx="6336" cy="4118"/>
          </a:xfrm>
        </p:grpSpPr>
        <p:pic>
          <p:nvPicPr>
            <p:cNvPr id="16389" name="Picture 9" descr="C:\1DELVIO SANDRI\0 0 FIGURAS DO EXPERIMENTO DE 2000 E 2001\2ºciclo-14dias-Figuras do experimento de 2001\Got-Sub-Res-14dias-2ºciclo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34" b="39999"/>
            <a:stretch>
              <a:fillRect/>
            </a:stretch>
          </p:blipFill>
          <p:spPr bwMode="auto">
            <a:xfrm>
              <a:off x="63" y="901"/>
              <a:ext cx="2961" cy="1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0" name="Picture 11" descr="C:\1DELVIO SANDRI\0 0 FIGURAS DO EXPERIMENTO DE 2000 E 2001\2ºciclo-25dias-Figuras do experimento de 2001\Got-Sub-Res-2ºciclo-aos25dias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66" b="38228"/>
            <a:stretch>
              <a:fillRect/>
            </a:stretch>
          </p:blipFill>
          <p:spPr bwMode="auto">
            <a:xfrm>
              <a:off x="3216" y="900"/>
              <a:ext cx="2963" cy="1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1" name="Text Box 15"/>
            <p:cNvSpPr txBox="1">
              <a:spLocks noChangeArrowheads="1"/>
            </p:cNvSpPr>
            <p:nvPr/>
          </p:nvSpPr>
          <p:spPr bwMode="auto">
            <a:xfrm>
              <a:off x="624" y="372"/>
              <a:ext cx="2112" cy="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160" b="1" i="0" u="none" strike="noStrike" kern="1200" cap="none" spc="0" normalizeH="0" baseline="0" noProof="0">
                  <a:ln>
                    <a:noFill/>
                  </a:ln>
                  <a:solidFill>
                    <a:srgbClr val="2900A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1º ciclo 13 DAT</a:t>
              </a:r>
              <a:endParaRPr kumimoji="0" lang="pt-BR" altLang="pt-BR" sz="216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16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2º ciclo 14 DAT</a:t>
              </a:r>
              <a:endParaRPr kumimoji="0" lang="pt-BR" altLang="pt-BR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6392" name="Text Box 16"/>
            <p:cNvSpPr txBox="1">
              <a:spLocks noChangeArrowheads="1"/>
            </p:cNvSpPr>
            <p:nvPr/>
          </p:nvSpPr>
          <p:spPr bwMode="auto">
            <a:xfrm>
              <a:off x="3792" y="288"/>
              <a:ext cx="2112" cy="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160" b="1" i="0" u="none" strike="noStrike" kern="1200" cap="none" spc="0" normalizeH="0" baseline="0" noProof="0">
                  <a:ln>
                    <a:noFill/>
                  </a:ln>
                  <a:solidFill>
                    <a:srgbClr val="2900A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1º ciclo 25 DAT</a:t>
              </a:r>
              <a:endParaRPr kumimoji="0" lang="pt-BR" altLang="pt-BR" sz="216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16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2 º ciclo 25 DAT</a:t>
              </a:r>
              <a:endParaRPr kumimoji="0" lang="pt-BR" altLang="pt-BR" sz="216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6393" name="Text Box 17"/>
            <p:cNvSpPr txBox="1">
              <a:spLocks noChangeArrowheads="1"/>
            </p:cNvSpPr>
            <p:nvPr/>
          </p:nvSpPr>
          <p:spPr bwMode="auto">
            <a:xfrm>
              <a:off x="288" y="2026"/>
              <a:ext cx="2112" cy="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160" b="1" i="0" u="none" strike="noStrike" kern="1200" cap="none" spc="0" normalizeH="0" baseline="0" noProof="0">
                  <a:ln>
                    <a:noFill/>
                  </a:ln>
                  <a:solidFill>
                    <a:srgbClr val="2900A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1º ciclo 33 DAT</a:t>
              </a:r>
              <a:endParaRPr kumimoji="0" lang="pt-BR" altLang="pt-BR" sz="216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16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2º ciclo 33 DAT</a:t>
              </a:r>
              <a:endParaRPr kumimoji="0" lang="pt-BR" altLang="pt-BR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6394" name="Text Box 18"/>
            <p:cNvSpPr txBox="1">
              <a:spLocks noChangeArrowheads="1"/>
            </p:cNvSpPr>
            <p:nvPr/>
          </p:nvSpPr>
          <p:spPr bwMode="auto">
            <a:xfrm>
              <a:off x="2304" y="2064"/>
              <a:ext cx="2112" cy="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160" b="1" i="0" u="none" strike="noStrike" kern="1200" cap="none" spc="0" normalizeH="0" baseline="0" noProof="0">
                  <a:ln>
                    <a:noFill/>
                  </a:ln>
                  <a:solidFill>
                    <a:srgbClr val="2900A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1º ciclo 40 DAT</a:t>
              </a:r>
              <a:endParaRPr kumimoji="0" lang="pt-BR" altLang="pt-BR" sz="216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16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2º ciclo 41 DAT</a:t>
              </a:r>
              <a:endParaRPr kumimoji="0" lang="pt-BR" altLang="pt-BR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6395" name="Text Box 19"/>
            <p:cNvSpPr txBox="1">
              <a:spLocks noChangeArrowheads="1"/>
            </p:cNvSpPr>
            <p:nvPr/>
          </p:nvSpPr>
          <p:spPr bwMode="auto">
            <a:xfrm>
              <a:off x="4272" y="2026"/>
              <a:ext cx="2112" cy="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160" b="1" i="0" u="none" strike="noStrike" kern="1200" cap="none" spc="0" normalizeH="0" baseline="0" noProof="0">
                  <a:ln>
                    <a:noFill/>
                  </a:ln>
                  <a:solidFill>
                    <a:srgbClr val="2900A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1º ciclo 45 DAT</a:t>
              </a:r>
              <a:endParaRPr kumimoji="0" lang="pt-BR" altLang="pt-BR" sz="216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16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2º ciclo 47 DAT</a:t>
              </a:r>
              <a:endParaRPr kumimoji="0" lang="pt-BR" altLang="pt-BR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6396" name="Picture 21" descr="C:\1DELVIO SANDRI\0 0 FIGURAS DO EXPERIMENTO DE 2000 E 2001\2ºciclo-33diasFiguras do esperimento de 2001\Got-Sub-Res-2ºciclo0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68" t="8813" b="4695"/>
            <a:stretch>
              <a:fillRect/>
            </a:stretch>
          </p:blipFill>
          <p:spPr bwMode="auto">
            <a:xfrm>
              <a:off x="240" y="2593"/>
              <a:ext cx="1584" cy="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7" name="Picture 22" descr="C:\1DELVIO SANDRI\0 0 FIGURAS DO EXPERIMENTO DE 2000 E 2001\2ºciclo-41dias-Figuras do experimento de 2001\Got-Sub-Res-2ºciclo0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0" t="10585" r="1181" b="22345"/>
            <a:stretch>
              <a:fillRect/>
            </a:stretch>
          </p:blipFill>
          <p:spPr bwMode="auto">
            <a:xfrm>
              <a:off x="2313" y="2592"/>
              <a:ext cx="1623" cy="1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8" name="Picture 23" descr="C:\1DELVIO SANDRI\0 0 FIGURAS DO EXPERIMENTO DE 2000 E 2001\2ºciclo-47dias-Figuras do experimento de 2001\Got-Sub-Res-2ªciclo0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649" t="4695" r="-3365"/>
            <a:stretch>
              <a:fillRect/>
            </a:stretch>
          </p:blipFill>
          <p:spPr bwMode="auto">
            <a:xfrm>
              <a:off x="4224" y="2555"/>
              <a:ext cx="1584" cy="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9" name="Text Box 24"/>
            <p:cNvSpPr txBox="1">
              <a:spLocks noChangeArrowheads="1"/>
            </p:cNvSpPr>
            <p:nvPr/>
          </p:nvSpPr>
          <p:spPr bwMode="auto">
            <a:xfrm>
              <a:off x="48" y="576"/>
              <a:ext cx="384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altLang="pt-BR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6400" name="Text Box 25"/>
            <p:cNvSpPr txBox="1">
              <a:spLocks noChangeArrowheads="1"/>
            </p:cNvSpPr>
            <p:nvPr/>
          </p:nvSpPr>
          <p:spPr bwMode="auto">
            <a:xfrm>
              <a:off x="3168" y="624"/>
              <a:ext cx="384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altLang="pt-BR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6401" name="Text Box 26"/>
            <p:cNvSpPr txBox="1">
              <a:spLocks noChangeArrowheads="1"/>
            </p:cNvSpPr>
            <p:nvPr/>
          </p:nvSpPr>
          <p:spPr bwMode="auto">
            <a:xfrm>
              <a:off x="96" y="2304"/>
              <a:ext cx="384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altLang="pt-BR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6402" name="Text Box 27"/>
            <p:cNvSpPr txBox="1">
              <a:spLocks noChangeArrowheads="1"/>
            </p:cNvSpPr>
            <p:nvPr/>
          </p:nvSpPr>
          <p:spPr bwMode="auto">
            <a:xfrm>
              <a:off x="2112" y="2352"/>
              <a:ext cx="384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altLang="pt-BR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6403" name="Text Box 28"/>
            <p:cNvSpPr txBox="1">
              <a:spLocks noChangeArrowheads="1"/>
            </p:cNvSpPr>
            <p:nvPr/>
          </p:nvSpPr>
          <p:spPr bwMode="auto">
            <a:xfrm>
              <a:off x="4128" y="2304"/>
              <a:ext cx="384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altLang="pt-BR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77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67" y="1490192"/>
            <a:ext cx="7994382" cy="523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0232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TESE DELVIO - MATSURA\FOTOS DO EXPERIMENTO\00Fotos do ensaio dos gotejadores em 2000\Foto ensaio gotejo2(ano200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908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Agrupar 17">
            <a:extLst>
              <a:ext uri="{FF2B5EF4-FFF2-40B4-BE49-F238E27FC236}">
                <a16:creationId xmlns:a16="http://schemas.microsoft.com/office/drawing/2014/main" id="{B32EEE7B-DC51-45F7-9739-F50C858D5198}"/>
              </a:ext>
            </a:extLst>
          </p:cNvPr>
          <p:cNvGrpSpPr/>
          <p:nvPr/>
        </p:nvGrpSpPr>
        <p:grpSpPr>
          <a:xfrm>
            <a:off x="1186" y="1570484"/>
            <a:ext cx="9220962" cy="5013176"/>
            <a:chOff x="-83782" y="0"/>
            <a:chExt cx="9220962" cy="5013176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A6F78736-7754-4B8F-89E7-472E3D8035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6742"/>
            <a:stretch/>
          </p:blipFill>
          <p:spPr>
            <a:xfrm>
              <a:off x="-83782" y="0"/>
              <a:ext cx="9167547" cy="5013176"/>
            </a:xfrm>
            <a:prstGeom prst="rect">
              <a:avLst/>
            </a:prstGeom>
          </p:spPr>
        </p:pic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E18A9153-4130-4BA9-9E05-7C076C802F74}"/>
                </a:ext>
              </a:extLst>
            </p:cNvPr>
            <p:cNvSpPr txBox="1"/>
            <p:nvPr/>
          </p:nvSpPr>
          <p:spPr>
            <a:xfrm>
              <a:off x="2843808" y="404664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175.000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2976A5FA-81E8-466B-A932-6802228738E4}"/>
                </a:ext>
              </a:extLst>
            </p:cNvPr>
            <p:cNvSpPr txBox="1"/>
            <p:nvPr/>
          </p:nvSpPr>
          <p:spPr>
            <a:xfrm>
              <a:off x="2123728" y="1844824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25000</a:t>
              </a: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A6BABB05-6DAF-4922-847E-5289BB1CA2DD}"/>
                </a:ext>
              </a:extLst>
            </p:cNvPr>
            <p:cNvSpPr txBox="1"/>
            <p:nvPr/>
          </p:nvSpPr>
          <p:spPr>
            <a:xfrm>
              <a:off x="1907704" y="3573016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10.000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D231816C-FE6E-4913-92F1-82E581254789}"/>
                </a:ext>
              </a:extLst>
            </p:cNvPr>
            <p:cNvSpPr txBox="1"/>
            <p:nvPr/>
          </p:nvSpPr>
          <p:spPr>
            <a:xfrm>
              <a:off x="7884368" y="692696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11.000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CB14C4DE-6795-4DDF-A79C-B4DD93EA53AE}"/>
                </a:ext>
              </a:extLst>
            </p:cNvPr>
            <p:cNvSpPr txBox="1"/>
            <p:nvPr/>
          </p:nvSpPr>
          <p:spPr>
            <a:xfrm>
              <a:off x="7884368" y="1988840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2.900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B14AA80C-3EB7-4CE1-A64D-82A1EC969FFF}"/>
                </a:ext>
              </a:extLst>
            </p:cNvPr>
            <p:cNvSpPr txBox="1"/>
            <p:nvPr/>
          </p:nvSpPr>
          <p:spPr>
            <a:xfrm>
              <a:off x="8345092" y="3272437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2700</a:t>
              </a:r>
            </a:p>
          </p:txBody>
        </p: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B5092E8-4B0B-44C1-B4D5-5A0C7074B4C5}"/>
              </a:ext>
            </a:extLst>
          </p:cNvPr>
          <p:cNvSpPr txBox="1"/>
          <p:nvPr/>
        </p:nvSpPr>
        <p:spPr>
          <a:xfrm>
            <a:off x="647056" y="729571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HIDROGRAMAS NAS REGIOES HIDROGRAFICAS AMAZONICA, TOCANTINS/ARAGUAIA,</a:t>
            </a:r>
          </a:p>
          <a:p>
            <a:r>
              <a:rPr lang="pt-BR" b="1" dirty="0"/>
              <a:t>SÃO FRANCISCO, PARANA, PARAGUAI E URUGUAI- VAZÃO EM M</a:t>
            </a:r>
            <a:r>
              <a:rPr lang="pt-BR" b="1" baseline="30000" dirty="0"/>
              <a:t>3</a:t>
            </a:r>
            <a:r>
              <a:rPr lang="pt-BR" b="1" dirty="0"/>
              <a:t>/S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C7383C9E-8DF9-4F0B-B54D-D0623CBE84CC}"/>
              </a:ext>
            </a:extLst>
          </p:cNvPr>
          <p:cNvGrpSpPr/>
          <p:nvPr/>
        </p:nvGrpSpPr>
        <p:grpSpPr>
          <a:xfrm>
            <a:off x="3473369" y="5844996"/>
            <a:ext cx="2844317" cy="738664"/>
            <a:chOff x="9360531" y="4077072"/>
            <a:chExt cx="2844317" cy="738664"/>
          </a:xfrm>
        </p:grpSpPr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32529620-E3F0-49F1-B555-581CF9B81A2F}"/>
                </a:ext>
              </a:extLst>
            </p:cNvPr>
            <p:cNvCxnSpPr/>
            <p:nvPr/>
          </p:nvCxnSpPr>
          <p:spPr>
            <a:xfrm>
              <a:off x="9360531" y="4293096"/>
              <a:ext cx="4680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A8D53E90-E581-41F3-A78F-6B92A9185435}"/>
                </a:ext>
              </a:extLst>
            </p:cNvPr>
            <p:cNvSpPr txBox="1"/>
            <p:nvPr/>
          </p:nvSpPr>
          <p:spPr>
            <a:xfrm>
              <a:off x="10044608" y="4077072"/>
              <a:ext cx="2160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Vazão média mensal</a:t>
              </a:r>
            </a:p>
          </p:txBody>
        </p:sp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0C2C30EE-2478-4060-A68A-414700C9FF48}"/>
                </a:ext>
              </a:extLst>
            </p:cNvPr>
            <p:cNvCxnSpPr/>
            <p:nvPr/>
          </p:nvCxnSpPr>
          <p:spPr>
            <a:xfrm>
              <a:off x="9360531" y="4653136"/>
              <a:ext cx="46805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FB5010A0-FE3B-4D1D-8722-B496F5BA8649}"/>
                </a:ext>
              </a:extLst>
            </p:cNvPr>
            <p:cNvSpPr txBox="1"/>
            <p:nvPr/>
          </p:nvSpPr>
          <p:spPr>
            <a:xfrm>
              <a:off x="10044608" y="4446404"/>
              <a:ext cx="2160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Vazão média anual</a:t>
              </a:r>
            </a:p>
          </p:txBody>
        </p:sp>
      </p:grp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3402A41-4E05-4C8F-9462-CEC426613DEA}"/>
              </a:ext>
            </a:extLst>
          </p:cNvPr>
          <p:cNvSpPr txBox="1"/>
          <p:nvPr/>
        </p:nvSpPr>
        <p:spPr>
          <a:xfrm>
            <a:off x="228476" y="73323"/>
            <a:ext cx="801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87425" algn="l"/>
              </a:tabLst>
            </a:pPr>
            <a:r>
              <a:rPr lang="pt-BR" sz="2400" b="1" dirty="0"/>
              <a:t>Recursos hídricos </a:t>
            </a:r>
            <a:r>
              <a:rPr lang="pt-BR" sz="2400" b="1" dirty="0">
                <a:highlight>
                  <a:srgbClr val="FFFF00"/>
                </a:highlight>
              </a:rPr>
              <a:t>quantitativo</a:t>
            </a:r>
            <a:r>
              <a:rPr lang="pt-BR" sz="2400" b="1" dirty="0"/>
              <a:t>: </a:t>
            </a:r>
            <a:r>
              <a:rPr lang="pt-BR" sz="2400" b="1" dirty="0" err="1"/>
              <a:t>hidrograma</a:t>
            </a:r>
            <a:r>
              <a:rPr lang="pt-BR" sz="2400" b="1" dirty="0"/>
              <a:t> das vazões</a:t>
            </a:r>
          </a:p>
        </p:txBody>
      </p:sp>
      <p:cxnSp>
        <p:nvCxnSpPr>
          <p:cNvPr id="22" name="Conector: Angulado 21">
            <a:extLst>
              <a:ext uri="{FF2B5EF4-FFF2-40B4-BE49-F238E27FC236}">
                <a16:creationId xmlns:a16="http://schemas.microsoft.com/office/drawing/2014/main" id="{13DBF0D9-EFBD-40E2-8BBE-18C9838D1AE0}"/>
              </a:ext>
            </a:extLst>
          </p:cNvPr>
          <p:cNvCxnSpPr/>
          <p:nvPr/>
        </p:nvCxnSpPr>
        <p:spPr>
          <a:xfrm>
            <a:off x="3144800" y="2344480"/>
            <a:ext cx="5099608" cy="2596688"/>
          </a:xfrm>
          <a:prstGeom prst="bentConnector3">
            <a:avLst/>
          </a:prstGeom>
          <a:ln w="38100"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6319338C-9892-47FB-BFC6-85D9CA89830B}"/>
              </a:ext>
            </a:extLst>
          </p:cNvPr>
          <p:cNvCxnSpPr>
            <a:cxnSpLocks/>
          </p:cNvCxnSpPr>
          <p:nvPr/>
        </p:nvCxnSpPr>
        <p:spPr>
          <a:xfrm flipV="1">
            <a:off x="228476" y="1375902"/>
            <a:ext cx="0" cy="52077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D266E276-1730-40FC-9F15-D8996A6A2350}"/>
              </a:ext>
            </a:extLst>
          </p:cNvPr>
          <p:cNvCxnSpPr/>
          <p:nvPr/>
        </p:nvCxnSpPr>
        <p:spPr>
          <a:xfrm>
            <a:off x="228476" y="6583660"/>
            <a:ext cx="758388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8A9D3160-CB69-42BE-B32C-277020A605D7}"/>
              </a:ext>
            </a:extLst>
          </p:cNvPr>
          <p:cNvSpPr txBox="1"/>
          <p:nvPr/>
        </p:nvSpPr>
        <p:spPr>
          <a:xfrm>
            <a:off x="228476" y="1375902"/>
            <a:ext cx="1764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Vazões ( m3/s )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FAEA475-D375-4BB5-9E59-CF07CFE3602F}"/>
              </a:ext>
            </a:extLst>
          </p:cNvPr>
          <p:cNvSpPr txBox="1"/>
          <p:nvPr/>
        </p:nvSpPr>
        <p:spPr>
          <a:xfrm>
            <a:off x="7992970" y="6299867"/>
            <a:ext cx="995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Meses do ano</a:t>
            </a:r>
          </a:p>
        </p:txBody>
      </p:sp>
    </p:spTree>
    <p:extLst>
      <p:ext uri="{BB962C8B-B14F-4D97-AF65-F5344CB8AC3E}">
        <p14:creationId xmlns:p14="http://schemas.microsoft.com/office/powerpoint/2010/main" val="162160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TESE DELVIO - MATSURA\FOTOS DO EXPERIMENTO\1ºciclo-13dias-Figuras do experimento 2001\Qualidade agua antes e depois do filtro de arei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5819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TESE DELVIO - MATSURA\FOTOS DO EXPERIMENTO\1ºciclo-13dias-Figuras do experimento 2001\Sistema de tratamento com macrofitas(junho200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3848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TESE DELVIO - MATSURA\FOTOS DO EXPERIMENTO\1ºciclo-39dias-Figuras do experimento 2001\Asp-Res(!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99592" y="-32316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Aspersão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residuaria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6228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TESE DELVIO - MATSURA\FOTOS DO EXPERIMENTO\1ºciclo-39dias-Figuras do experimento 2001\Got-Subt-Res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012160" y="-622514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Gotejamento enterrado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residuaria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9964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SE DELVIO - MATSURA\FOTOS DO EXPERIMENTO\1ºciclo-39dias-Figuras do experimento 2001\Got-Sup-Res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51520" y="47667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Got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superf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residuaria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0700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Retângulo 6"/>
          <p:cNvSpPr/>
          <p:nvPr/>
        </p:nvSpPr>
        <p:spPr>
          <a:xfrm rot="250344">
            <a:off x="918176" y="2618226"/>
            <a:ext cx="5424252" cy="820996"/>
          </a:xfrm>
          <a:custGeom>
            <a:avLst/>
            <a:gdLst>
              <a:gd name="connsiteX0" fmla="*/ 0 w 5256584"/>
              <a:gd name="connsiteY0" fmla="*/ 0 h 792088"/>
              <a:gd name="connsiteX1" fmla="*/ 5256584 w 5256584"/>
              <a:gd name="connsiteY1" fmla="*/ 0 h 792088"/>
              <a:gd name="connsiteX2" fmla="*/ 5256584 w 5256584"/>
              <a:gd name="connsiteY2" fmla="*/ 792088 h 792088"/>
              <a:gd name="connsiteX3" fmla="*/ 0 w 5256584"/>
              <a:gd name="connsiteY3" fmla="*/ 792088 h 792088"/>
              <a:gd name="connsiteX4" fmla="*/ 0 w 5256584"/>
              <a:gd name="connsiteY4" fmla="*/ 0 h 792088"/>
              <a:gd name="connsiteX0" fmla="*/ 0 w 5256584"/>
              <a:gd name="connsiteY0" fmla="*/ 0 h 792088"/>
              <a:gd name="connsiteX1" fmla="*/ 5256584 w 5256584"/>
              <a:gd name="connsiteY1" fmla="*/ 0 h 792088"/>
              <a:gd name="connsiteX2" fmla="*/ 5256584 w 5256584"/>
              <a:gd name="connsiteY2" fmla="*/ 792088 h 792088"/>
              <a:gd name="connsiteX3" fmla="*/ 60388 w 5256584"/>
              <a:gd name="connsiteY3" fmla="*/ 722194 h 792088"/>
              <a:gd name="connsiteX4" fmla="*/ 0 w 5256584"/>
              <a:gd name="connsiteY4" fmla="*/ 0 h 792088"/>
              <a:gd name="connsiteX0" fmla="*/ 0 w 5291775"/>
              <a:gd name="connsiteY0" fmla="*/ 28908 h 820996"/>
              <a:gd name="connsiteX1" fmla="*/ 5291775 w 5291775"/>
              <a:gd name="connsiteY1" fmla="*/ 0 h 820996"/>
              <a:gd name="connsiteX2" fmla="*/ 5256584 w 5291775"/>
              <a:gd name="connsiteY2" fmla="*/ 820996 h 820996"/>
              <a:gd name="connsiteX3" fmla="*/ 60388 w 5291775"/>
              <a:gd name="connsiteY3" fmla="*/ 751102 h 820996"/>
              <a:gd name="connsiteX4" fmla="*/ 0 w 5291775"/>
              <a:gd name="connsiteY4" fmla="*/ 28908 h 820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1775" h="820996">
                <a:moveTo>
                  <a:pt x="0" y="28908"/>
                </a:moveTo>
                <a:lnTo>
                  <a:pt x="5291775" y="0"/>
                </a:lnTo>
                <a:lnTo>
                  <a:pt x="5256584" y="820996"/>
                </a:lnTo>
                <a:lnTo>
                  <a:pt x="60388" y="751102"/>
                </a:lnTo>
                <a:lnTo>
                  <a:pt x="0" y="2890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              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	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	</a:t>
            </a:r>
          </a:p>
        </p:txBody>
      </p:sp>
      <p:sp>
        <p:nvSpPr>
          <p:cNvPr id="1394" name="Retângulo 7"/>
          <p:cNvSpPr/>
          <p:nvPr/>
        </p:nvSpPr>
        <p:spPr>
          <a:xfrm>
            <a:off x="951871" y="1385885"/>
            <a:ext cx="7340431" cy="1430343"/>
          </a:xfrm>
          <a:custGeom>
            <a:avLst/>
            <a:gdLst>
              <a:gd name="connsiteX0" fmla="*/ 0 w 5472608"/>
              <a:gd name="connsiteY0" fmla="*/ 0 h 2880320"/>
              <a:gd name="connsiteX1" fmla="*/ 5472608 w 5472608"/>
              <a:gd name="connsiteY1" fmla="*/ 0 h 2880320"/>
              <a:gd name="connsiteX2" fmla="*/ 5472608 w 5472608"/>
              <a:gd name="connsiteY2" fmla="*/ 2880320 h 2880320"/>
              <a:gd name="connsiteX3" fmla="*/ 0 w 5472608"/>
              <a:gd name="connsiteY3" fmla="*/ 2880320 h 2880320"/>
              <a:gd name="connsiteX4" fmla="*/ 0 w 5472608"/>
              <a:gd name="connsiteY4" fmla="*/ 0 h 2880320"/>
              <a:gd name="connsiteX0" fmla="*/ 0 w 5472608"/>
              <a:gd name="connsiteY0" fmla="*/ 0 h 3259143"/>
              <a:gd name="connsiteX1" fmla="*/ 5472608 w 5472608"/>
              <a:gd name="connsiteY1" fmla="*/ 0 h 3259143"/>
              <a:gd name="connsiteX2" fmla="*/ 5198288 w 5472608"/>
              <a:gd name="connsiteY2" fmla="*/ 3259143 h 3259143"/>
              <a:gd name="connsiteX3" fmla="*/ 0 w 5472608"/>
              <a:gd name="connsiteY3" fmla="*/ 2880320 h 3259143"/>
              <a:gd name="connsiteX4" fmla="*/ 0 w 5472608"/>
              <a:gd name="connsiteY4" fmla="*/ 0 h 3259143"/>
              <a:gd name="connsiteX0" fmla="*/ 0 w 5786117"/>
              <a:gd name="connsiteY0" fmla="*/ 0 h 3259143"/>
              <a:gd name="connsiteX1" fmla="*/ 5786117 w 5786117"/>
              <a:gd name="connsiteY1" fmla="*/ 39188 h 3259143"/>
              <a:gd name="connsiteX2" fmla="*/ 5198288 w 5786117"/>
              <a:gd name="connsiteY2" fmla="*/ 3259143 h 3259143"/>
              <a:gd name="connsiteX3" fmla="*/ 0 w 5786117"/>
              <a:gd name="connsiteY3" fmla="*/ 2880320 h 3259143"/>
              <a:gd name="connsiteX4" fmla="*/ 0 w 5786117"/>
              <a:gd name="connsiteY4" fmla="*/ 0 h 3259143"/>
              <a:gd name="connsiteX0" fmla="*/ 770708 w 5786117"/>
              <a:gd name="connsiteY0" fmla="*/ 0 h 3246080"/>
              <a:gd name="connsiteX1" fmla="*/ 5786117 w 5786117"/>
              <a:gd name="connsiteY1" fmla="*/ 26125 h 3246080"/>
              <a:gd name="connsiteX2" fmla="*/ 5198288 w 5786117"/>
              <a:gd name="connsiteY2" fmla="*/ 3246080 h 3246080"/>
              <a:gd name="connsiteX3" fmla="*/ 0 w 5786117"/>
              <a:gd name="connsiteY3" fmla="*/ 2867257 h 3246080"/>
              <a:gd name="connsiteX4" fmla="*/ 770708 w 5786117"/>
              <a:gd name="connsiteY4" fmla="*/ 0 h 3246080"/>
              <a:gd name="connsiteX0" fmla="*/ 2024742 w 5786117"/>
              <a:gd name="connsiteY0" fmla="*/ 509452 h 3219955"/>
              <a:gd name="connsiteX1" fmla="*/ 5786117 w 5786117"/>
              <a:gd name="connsiteY1" fmla="*/ 0 h 3219955"/>
              <a:gd name="connsiteX2" fmla="*/ 5198288 w 5786117"/>
              <a:gd name="connsiteY2" fmla="*/ 3219955 h 3219955"/>
              <a:gd name="connsiteX3" fmla="*/ 0 w 5786117"/>
              <a:gd name="connsiteY3" fmla="*/ 2841132 h 3219955"/>
              <a:gd name="connsiteX4" fmla="*/ 2024742 w 5786117"/>
              <a:gd name="connsiteY4" fmla="*/ 509452 h 3219955"/>
              <a:gd name="connsiteX0" fmla="*/ 2024742 w 6726643"/>
              <a:gd name="connsiteY0" fmla="*/ 13064 h 2723567"/>
              <a:gd name="connsiteX1" fmla="*/ 6726643 w 6726643"/>
              <a:gd name="connsiteY1" fmla="*/ 0 h 2723567"/>
              <a:gd name="connsiteX2" fmla="*/ 5198288 w 6726643"/>
              <a:gd name="connsiteY2" fmla="*/ 2723567 h 2723567"/>
              <a:gd name="connsiteX3" fmla="*/ 0 w 6726643"/>
              <a:gd name="connsiteY3" fmla="*/ 2344744 h 2723567"/>
              <a:gd name="connsiteX4" fmla="*/ 2024742 w 6726643"/>
              <a:gd name="connsiteY4" fmla="*/ 13064 h 2723567"/>
              <a:gd name="connsiteX0" fmla="*/ 2024742 w 6765831"/>
              <a:gd name="connsiteY0" fmla="*/ 0 h 2710503"/>
              <a:gd name="connsiteX1" fmla="*/ 6765831 w 6765831"/>
              <a:gd name="connsiteY1" fmla="*/ 1031965 h 2710503"/>
              <a:gd name="connsiteX2" fmla="*/ 5198288 w 6765831"/>
              <a:gd name="connsiteY2" fmla="*/ 2710503 h 2710503"/>
              <a:gd name="connsiteX3" fmla="*/ 0 w 6765831"/>
              <a:gd name="connsiteY3" fmla="*/ 2331680 h 2710503"/>
              <a:gd name="connsiteX4" fmla="*/ 2024742 w 6765831"/>
              <a:gd name="connsiteY4" fmla="*/ 0 h 2710503"/>
              <a:gd name="connsiteX0" fmla="*/ 2103119 w 6765831"/>
              <a:gd name="connsiteY0" fmla="*/ 0 h 2005109"/>
              <a:gd name="connsiteX1" fmla="*/ 6765831 w 6765831"/>
              <a:gd name="connsiteY1" fmla="*/ 326571 h 2005109"/>
              <a:gd name="connsiteX2" fmla="*/ 5198288 w 6765831"/>
              <a:gd name="connsiteY2" fmla="*/ 2005109 h 2005109"/>
              <a:gd name="connsiteX3" fmla="*/ 0 w 6765831"/>
              <a:gd name="connsiteY3" fmla="*/ 1626286 h 2005109"/>
              <a:gd name="connsiteX4" fmla="*/ 2103119 w 6765831"/>
              <a:gd name="connsiteY4" fmla="*/ 0 h 2005109"/>
              <a:gd name="connsiteX0" fmla="*/ 2468879 w 6765831"/>
              <a:gd name="connsiteY0" fmla="*/ 130629 h 1678538"/>
              <a:gd name="connsiteX1" fmla="*/ 6765831 w 6765831"/>
              <a:gd name="connsiteY1" fmla="*/ 0 h 1678538"/>
              <a:gd name="connsiteX2" fmla="*/ 5198288 w 6765831"/>
              <a:gd name="connsiteY2" fmla="*/ 1678538 h 1678538"/>
              <a:gd name="connsiteX3" fmla="*/ 0 w 6765831"/>
              <a:gd name="connsiteY3" fmla="*/ 1299715 h 1678538"/>
              <a:gd name="connsiteX4" fmla="*/ 2468879 w 6765831"/>
              <a:gd name="connsiteY4" fmla="*/ 130629 h 1678538"/>
              <a:gd name="connsiteX0" fmla="*/ 2468879 w 6635203"/>
              <a:gd name="connsiteY0" fmla="*/ 0 h 1547909"/>
              <a:gd name="connsiteX1" fmla="*/ 6635203 w 6635203"/>
              <a:gd name="connsiteY1" fmla="*/ 365760 h 1547909"/>
              <a:gd name="connsiteX2" fmla="*/ 5198288 w 6635203"/>
              <a:gd name="connsiteY2" fmla="*/ 1547909 h 1547909"/>
              <a:gd name="connsiteX3" fmla="*/ 0 w 6635203"/>
              <a:gd name="connsiteY3" fmla="*/ 1169086 h 1547909"/>
              <a:gd name="connsiteX4" fmla="*/ 2468879 w 6635203"/>
              <a:gd name="connsiteY4" fmla="*/ 0 h 1547909"/>
              <a:gd name="connsiteX0" fmla="*/ 2468879 w 6648265"/>
              <a:gd name="connsiteY0" fmla="*/ 0 h 1547909"/>
              <a:gd name="connsiteX1" fmla="*/ 6648265 w 6648265"/>
              <a:gd name="connsiteY1" fmla="*/ 78378 h 1547909"/>
              <a:gd name="connsiteX2" fmla="*/ 5198288 w 6648265"/>
              <a:gd name="connsiteY2" fmla="*/ 1547909 h 1547909"/>
              <a:gd name="connsiteX3" fmla="*/ 0 w 6648265"/>
              <a:gd name="connsiteY3" fmla="*/ 1169086 h 1547909"/>
              <a:gd name="connsiteX4" fmla="*/ 2468879 w 6648265"/>
              <a:gd name="connsiteY4" fmla="*/ 0 h 1547909"/>
              <a:gd name="connsiteX0" fmla="*/ 2468879 w 6648265"/>
              <a:gd name="connsiteY0" fmla="*/ 0 h 1469531"/>
              <a:gd name="connsiteX1" fmla="*/ 6648265 w 6648265"/>
              <a:gd name="connsiteY1" fmla="*/ 0 h 1469531"/>
              <a:gd name="connsiteX2" fmla="*/ 5198288 w 6648265"/>
              <a:gd name="connsiteY2" fmla="*/ 1469531 h 1469531"/>
              <a:gd name="connsiteX3" fmla="*/ 0 w 6648265"/>
              <a:gd name="connsiteY3" fmla="*/ 1090708 h 1469531"/>
              <a:gd name="connsiteX4" fmla="*/ 2468879 w 6648265"/>
              <a:gd name="connsiteY4" fmla="*/ 0 h 1469531"/>
              <a:gd name="connsiteX0" fmla="*/ 2481942 w 6648265"/>
              <a:gd name="connsiteY0" fmla="*/ 78377 h 1469531"/>
              <a:gd name="connsiteX1" fmla="*/ 6648265 w 6648265"/>
              <a:gd name="connsiteY1" fmla="*/ 0 h 1469531"/>
              <a:gd name="connsiteX2" fmla="*/ 5198288 w 6648265"/>
              <a:gd name="connsiteY2" fmla="*/ 1469531 h 1469531"/>
              <a:gd name="connsiteX3" fmla="*/ 0 w 6648265"/>
              <a:gd name="connsiteY3" fmla="*/ 1090708 h 1469531"/>
              <a:gd name="connsiteX4" fmla="*/ 2481942 w 6648265"/>
              <a:gd name="connsiteY4" fmla="*/ 78377 h 1469531"/>
              <a:gd name="connsiteX0" fmla="*/ 2481942 w 6896459"/>
              <a:gd name="connsiteY0" fmla="*/ 78377 h 1469531"/>
              <a:gd name="connsiteX1" fmla="*/ 6896459 w 6896459"/>
              <a:gd name="connsiteY1" fmla="*/ 0 h 1469531"/>
              <a:gd name="connsiteX2" fmla="*/ 5198288 w 6896459"/>
              <a:gd name="connsiteY2" fmla="*/ 1469531 h 1469531"/>
              <a:gd name="connsiteX3" fmla="*/ 0 w 6896459"/>
              <a:gd name="connsiteY3" fmla="*/ 1090708 h 1469531"/>
              <a:gd name="connsiteX4" fmla="*/ 2481942 w 6896459"/>
              <a:gd name="connsiteY4" fmla="*/ 78377 h 1469531"/>
              <a:gd name="connsiteX0" fmla="*/ 2481942 w 6700516"/>
              <a:gd name="connsiteY0" fmla="*/ 0 h 1391154"/>
              <a:gd name="connsiteX1" fmla="*/ 6700516 w 6700516"/>
              <a:gd name="connsiteY1" fmla="*/ 130629 h 1391154"/>
              <a:gd name="connsiteX2" fmla="*/ 5198288 w 6700516"/>
              <a:gd name="connsiteY2" fmla="*/ 1391154 h 1391154"/>
              <a:gd name="connsiteX3" fmla="*/ 0 w 6700516"/>
              <a:gd name="connsiteY3" fmla="*/ 1012331 h 1391154"/>
              <a:gd name="connsiteX4" fmla="*/ 2481942 w 6700516"/>
              <a:gd name="connsiteY4" fmla="*/ 0 h 1391154"/>
              <a:gd name="connsiteX0" fmla="*/ 2362985 w 6700516"/>
              <a:gd name="connsiteY0" fmla="*/ 0 h 1430343"/>
              <a:gd name="connsiteX1" fmla="*/ 6700516 w 6700516"/>
              <a:gd name="connsiteY1" fmla="*/ 169818 h 1430343"/>
              <a:gd name="connsiteX2" fmla="*/ 5198288 w 6700516"/>
              <a:gd name="connsiteY2" fmla="*/ 1430343 h 1430343"/>
              <a:gd name="connsiteX3" fmla="*/ 0 w 6700516"/>
              <a:gd name="connsiteY3" fmla="*/ 1051520 h 1430343"/>
              <a:gd name="connsiteX4" fmla="*/ 2362985 w 6700516"/>
              <a:gd name="connsiteY4" fmla="*/ 0 h 1430343"/>
              <a:gd name="connsiteX0" fmla="*/ 2279714 w 6700516"/>
              <a:gd name="connsiteY0" fmla="*/ 0 h 1443406"/>
              <a:gd name="connsiteX1" fmla="*/ 6700516 w 6700516"/>
              <a:gd name="connsiteY1" fmla="*/ 182881 h 1443406"/>
              <a:gd name="connsiteX2" fmla="*/ 5198288 w 6700516"/>
              <a:gd name="connsiteY2" fmla="*/ 1443406 h 1443406"/>
              <a:gd name="connsiteX3" fmla="*/ 0 w 6700516"/>
              <a:gd name="connsiteY3" fmla="*/ 1064583 h 1443406"/>
              <a:gd name="connsiteX4" fmla="*/ 2279714 w 6700516"/>
              <a:gd name="connsiteY4" fmla="*/ 0 h 1443406"/>
              <a:gd name="connsiteX0" fmla="*/ 2279714 w 6843266"/>
              <a:gd name="connsiteY0" fmla="*/ 0 h 1443406"/>
              <a:gd name="connsiteX1" fmla="*/ 6843266 w 6843266"/>
              <a:gd name="connsiteY1" fmla="*/ 182881 h 1443406"/>
              <a:gd name="connsiteX2" fmla="*/ 5198288 w 6843266"/>
              <a:gd name="connsiteY2" fmla="*/ 1443406 h 1443406"/>
              <a:gd name="connsiteX3" fmla="*/ 0 w 6843266"/>
              <a:gd name="connsiteY3" fmla="*/ 1064583 h 1443406"/>
              <a:gd name="connsiteX4" fmla="*/ 2279714 w 6843266"/>
              <a:gd name="connsiteY4" fmla="*/ 0 h 1443406"/>
              <a:gd name="connsiteX0" fmla="*/ 2279714 w 6843266"/>
              <a:gd name="connsiteY0" fmla="*/ 0 h 1430343"/>
              <a:gd name="connsiteX1" fmla="*/ 6843266 w 6843266"/>
              <a:gd name="connsiteY1" fmla="*/ 182881 h 1430343"/>
              <a:gd name="connsiteX2" fmla="*/ 5067435 w 6843266"/>
              <a:gd name="connsiteY2" fmla="*/ 1430343 h 1430343"/>
              <a:gd name="connsiteX3" fmla="*/ 0 w 6843266"/>
              <a:gd name="connsiteY3" fmla="*/ 1064583 h 1430343"/>
              <a:gd name="connsiteX4" fmla="*/ 2279714 w 6843266"/>
              <a:gd name="connsiteY4" fmla="*/ 0 h 1430343"/>
              <a:gd name="connsiteX0" fmla="*/ 2279714 w 6850662"/>
              <a:gd name="connsiteY0" fmla="*/ 0 h 1430343"/>
              <a:gd name="connsiteX1" fmla="*/ 6850662 w 6850662"/>
              <a:gd name="connsiteY1" fmla="*/ 190832 h 1430343"/>
              <a:gd name="connsiteX2" fmla="*/ 5067435 w 6850662"/>
              <a:gd name="connsiteY2" fmla="*/ 1430343 h 1430343"/>
              <a:gd name="connsiteX3" fmla="*/ 0 w 6850662"/>
              <a:gd name="connsiteY3" fmla="*/ 1064583 h 1430343"/>
              <a:gd name="connsiteX4" fmla="*/ 2279714 w 6850662"/>
              <a:gd name="connsiteY4" fmla="*/ 0 h 1430343"/>
              <a:gd name="connsiteX0" fmla="*/ 2256090 w 6827038"/>
              <a:gd name="connsiteY0" fmla="*/ 0 h 1430343"/>
              <a:gd name="connsiteX1" fmla="*/ 6827038 w 6827038"/>
              <a:gd name="connsiteY1" fmla="*/ 190832 h 1430343"/>
              <a:gd name="connsiteX2" fmla="*/ 5043811 w 6827038"/>
              <a:gd name="connsiteY2" fmla="*/ 1430343 h 1430343"/>
              <a:gd name="connsiteX3" fmla="*/ 0 w 6827038"/>
              <a:gd name="connsiteY3" fmla="*/ 1064583 h 1430343"/>
              <a:gd name="connsiteX4" fmla="*/ 2256090 w 6827038"/>
              <a:gd name="connsiteY4" fmla="*/ 0 h 1430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7038" h="1430343">
                <a:moveTo>
                  <a:pt x="2256090" y="0"/>
                </a:moveTo>
                <a:lnTo>
                  <a:pt x="6827038" y="190832"/>
                </a:lnTo>
                <a:lnTo>
                  <a:pt x="5043811" y="1430343"/>
                </a:lnTo>
                <a:lnTo>
                  <a:pt x="0" y="1064583"/>
                </a:lnTo>
                <a:lnTo>
                  <a:pt x="225609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5" name="Retângulo 12"/>
          <p:cNvSpPr/>
          <p:nvPr/>
        </p:nvSpPr>
        <p:spPr>
          <a:xfrm rot="3401462">
            <a:off x="6957362" y="1191941"/>
            <a:ext cx="625996" cy="2811333"/>
          </a:xfrm>
          <a:custGeom>
            <a:avLst/>
            <a:gdLst>
              <a:gd name="connsiteX0" fmla="*/ 0 w 792088"/>
              <a:gd name="connsiteY0" fmla="*/ 0 h 1970456"/>
              <a:gd name="connsiteX1" fmla="*/ 792088 w 792088"/>
              <a:gd name="connsiteY1" fmla="*/ 0 h 1970456"/>
              <a:gd name="connsiteX2" fmla="*/ 792088 w 792088"/>
              <a:gd name="connsiteY2" fmla="*/ 1970456 h 1970456"/>
              <a:gd name="connsiteX3" fmla="*/ 0 w 792088"/>
              <a:gd name="connsiteY3" fmla="*/ 1970456 h 1970456"/>
              <a:gd name="connsiteX4" fmla="*/ 0 w 792088"/>
              <a:gd name="connsiteY4" fmla="*/ 0 h 1970456"/>
              <a:gd name="connsiteX0" fmla="*/ 0 w 792088"/>
              <a:gd name="connsiteY0" fmla="*/ 0 h 2479631"/>
              <a:gd name="connsiteX1" fmla="*/ 792088 w 792088"/>
              <a:gd name="connsiteY1" fmla="*/ 0 h 2479631"/>
              <a:gd name="connsiteX2" fmla="*/ 608441 w 792088"/>
              <a:gd name="connsiteY2" fmla="*/ 2479631 h 2479631"/>
              <a:gd name="connsiteX3" fmla="*/ 0 w 792088"/>
              <a:gd name="connsiteY3" fmla="*/ 1970456 h 2479631"/>
              <a:gd name="connsiteX4" fmla="*/ 0 w 792088"/>
              <a:gd name="connsiteY4" fmla="*/ 0 h 2479631"/>
              <a:gd name="connsiteX0" fmla="*/ 0 w 637439"/>
              <a:gd name="connsiteY0" fmla="*/ 0 h 2479631"/>
              <a:gd name="connsiteX1" fmla="*/ 637439 w 637439"/>
              <a:gd name="connsiteY1" fmla="*/ 228074 h 2479631"/>
              <a:gd name="connsiteX2" fmla="*/ 608441 w 637439"/>
              <a:gd name="connsiteY2" fmla="*/ 2479631 h 2479631"/>
              <a:gd name="connsiteX3" fmla="*/ 0 w 637439"/>
              <a:gd name="connsiteY3" fmla="*/ 1970456 h 2479631"/>
              <a:gd name="connsiteX4" fmla="*/ 0 w 637439"/>
              <a:gd name="connsiteY4" fmla="*/ 0 h 2479631"/>
              <a:gd name="connsiteX0" fmla="*/ 0 w 608441"/>
              <a:gd name="connsiteY0" fmla="*/ 0 h 2479631"/>
              <a:gd name="connsiteX1" fmla="*/ 537562 w 608441"/>
              <a:gd name="connsiteY1" fmla="*/ 348890 h 2479631"/>
              <a:gd name="connsiteX2" fmla="*/ 608441 w 608441"/>
              <a:gd name="connsiteY2" fmla="*/ 2479631 h 2479631"/>
              <a:gd name="connsiteX3" fmla="*/ 0 w 608441"/>
              <a:gd name="connsiteY3" fmla="*/ 1970456 h 2479631"/>
              <a:gd name="connsiteX4" fmla="*/ 0 w 608441"/>
              <a:gd name="connsiteY4" fmla="*/ 0 h 2479631"/>
              <a:gd name="connsiteX0" fmla="*/ 0 w 608441"/>
              <a:gd name="connsiteY0" fmla="*/ 0 h 2479631"/>
              <a:gd name="connsiteX1" fmla="*/ 445607 w 608441"/>
              <a:gd name="connsiteY1" fmla="*/ 357615 h 2479631"/>
              <a:gd name="connsiteX2" fmla="*/ 608441 w 608441"/>
              <a:gd name="connsiteY2" fmla="*/ 2479631 h 2479631"/>
              <a:gd name="connsiteX3" fmla="*/ 0 w 608441"/>
              <a:gd name="connsiteY3" fmla="*/ 1970456 h 2479631"/>
              <a:gd name="connsiteX4" fmla="*/ 0 w 608441"/>
              <a:gd name="connsiteY4" fmla="*/ 0 h 2479631"/>
              <a:gd name="connsiteX0" fmla="*/ 0 w 608441"/>
              <a:gd name="connsiteY0" fmla="*/ 0 h 2479631"/>
              <a:gd name="connsiteX1" fmla="*/ 445607 w 608441"/>
              <a:gd name="connsiteY1" fmla="*/ 357615 h 2479631"/>
              <a:gd name="connsiteX2" fmla="*/ 608441 w 608441"/>
              <a:gd name="connsiteY2" fmla="*/ 2479631 h 2479631"/>
              <a:gd name="connsiteX3" fmla="*/ 14974 w 608441"/>
              <a:gd name="connsiteY3" fmla="*/ 2033752 h 2479631"/>
              <a:gd name="connsiteX4" fmla="*/ 0 w 608441"/>
              <a:gd name="connsiteY4" fmla="*/ 0 h 2479631"/>
              <a:gd name="connsiteX0" fmla="*/ 3117 w 593467"/>
              <a:gd name="connsiteY0" fmla="*/ 0 h 2482906"/>
              <a:gd name="connsiteX1" fmla="*/ 430633 w 593467"/>
              <a:gd name="connsiteY1" fmla="*/ 360890 h 2482906"/>
              <a:gd name="connsiteX2" fmla="*/ 593467 w 593467"/>
              <a:gd name="connsiteY2" fmla="*/ 2482906 h 2482906"/>
              <a:gd name="connsiteX3" fmla="*/ 0 w 593467"/>
              <a:gd name="connsiteY3" fmla="*/ 2037027 h 2482906"/>
              <a:gd name="connsiteX4" fmla="*/ 3117 w 593467"/>
              <a:gd name="connsiteY4" fmla="*/ 0 h 2482906"/>
              <a:gd name="connsiteX0" fmla="*/ 35868 w 593467"/>
              <a:gd name="connsiteY0" fmla="*/ 0 h 2464082"/>
              <a:gd name="connsiteX1" fmla="*/ 430633 w 593467"/>
              <a:gd name="connsiteY1" fmla="*/ 342066 h 2464082"/>
              <a:gd name="connsiteX2" fmla="*/ 593467 w 593467"/>
              <a:gd name="connsiteY2" fmla="*/ 2464082 h 2464082"/>
              <a:gd name="connsiteX3" fmla="*/ 0 w 593467"/>
              <a:gd name="connsiteY3" fmla="*/ 2018203 h 2464082"/>
              <a:gd name="connsiteX4" fmla="*/ 35868 w 593467"/>
              <a:gd name="connsiteY4" fmla="*/ 0 h 2464082"/>
              <a:gd name="connsiteX0" fmla="*/ 35868 w 574041"/>
              <a:gd name="connsiteY0" fmla="*/ 0 h 2492730"/>
              <a:gd name="connsiteX1" fmla="*/ 430633 w 574041"/>
              <a:gd name="connsiteY1" fmla="*/ 342066 h 2492730"/>
              <a:gd name="connsiteX2" fmla="*/ 574041 w 574041"/>
              <a:gd name="connsiteY2" fmla="*/ 2492730 h 2492730"/>
              <a:gd name="connsiteX3" fmla="*/ 0 w 574041"/>
              <a:gd name="connsiteY3" fmla="*/ 2018203 h 2492730"/>
              <a:gd name="connsiteX4" fmla="*/ 35868 w 574041"/>
              <a:gd name="connsiteY4" fmla="*/ 0 h 2492730"/>
              <a:gd name="connsiteX0" fmla="*/ 13346 w 574041"/>
              <a:gd name="connsiteY0" fmla="*/ 0 h 2438708"/>
              <a:gd name="connsiteX1" fmla="*/ 430633 w 574041"/>
              <a:gd name="connsiteY1" fmla="*/ 288044 h 2438708"/>
              <a:gd name="connsiteX2" fmla="*/ 574041 w 574041"/>
              <a:gd name="connsiteY2" fmla="*/ 2438708 h 2438708"/>
              <a:gd name="connsiteX3" fmla="*/ 0 w 574041"/>
              <a:gd name="connsiteY3" fmla="*/ 1964181 h 2438708"/>
              <a:gd name="connsiteX4" fmla="*/ 13346 w 574041"/>
              <a:gd name="connsiteY4" fmla="*/ 0 h 2438708"/>
              <a:gd name="connsiteX0" fmla="*/ 22917 w 583612"/>
              <a:gd name="connsiteY0" fmla="*/ 0 h 2438708"/>
              <a:gd name="connsiteX1" fmla="*/ 440204 w 583612"/>
              <a:gd name="connsiteY1" fmla="*/ 288044 h 2438708"/>
              <a:gd name="connsiteX2" fmla="*/ 583612 w 583612"/>
              <a:gd name="connsiteY2" fmla="*/ 2438708 h 2438708"/>
              <a:gd name="connsiteX3" fmla="*/ 0 w 583612"/>
              <a:gd name="connsiteY3" fmla="*/ 1999104 h 2438708"/>
              <a:gd name="connsiteX4" fmla="*/ 22917 w 583612"/>
              <a:gd name="connsiteY4" fmla="*/ 0 h 2438708"/>
              <a:gd name="connsiteX0" fmla="*/ 22917 w 557711"/>
              <a:gd name="connsiteY0" fmla="*/ 0 h 2476904"/>
              <a:gd name="connsiteX1" fmla="*/ 440204 w 557711"/>
              <a:gd name="connsiteY1" fmla="*/ 288044 h 2476904"/>
              <a:gd name="connsiteX2" fmla="*/ 557711 w 557711"/>
              <a:gd name="connsiteY2" fmla="*/ 2476904 h 2476904"/>
              <a:gd name="connsiteX3" fmla="*/ 0 w 557711"/>
              <a:gd name="connsiteY3" fmla="*/ 1999104 h 2476904"/>
              <a:gd name="connsiteX4" fmla="*/ 22917 w 557711"/>
              <a:gd name="connsiteY4" fmla="*/ 0 h 2476904"/>
              <a:gd name="connsiteX0" fmla="*/ 22917 w 531460"/>
              <a:gd name="connsiteY0" fmla="*/ 0 h 2459132"/>
              <a:gd name="connsiteX1" fmla="*/ 440204 w 531460"/>
              <a:gd name="connsiteY1" fmla="*/ 288044 h 2459132"/>
              <a:gd name="connsiteX2" fmla="*/ 531460 w 531460"/>
              <a:gd name="connsiteY2" fmla="*/ 2459132 h 2459132"/>
              <a:gd name="connsiteX3" fmla="*/ 0 w 531460"/>
              <a:gd name="connsiteY3" fmla="*/ 1999104 h 2459132"/>
              <a:gd name="connsiteX4" fmla="*/ 22917 w 531460"/>
              <a:gd name="connsiteY4" fmla="*/ 0 h 245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460" h="2459132">
                <a:moveTo>
                  <a:pt x="22917" y="0"/>
                </a:moveTo>
                <a:lnTo>
                  <a:pt x="440204" y="288044"/>
                </a:lnTo>
                <a:lnTo>
                  <a:pt x="531460" y="2459132"/>
                </a:lnTo>
                <a:lnTo>
                  <a:pt x="0" y="1999104"/>
                </a:lnTo>
                <a:cubicBezTo>
                  <a:pt x="4449" y="1344377"/>
                  <a:pt x="18468" y="654727"/>
                  <a:pt x="22917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6" name="Elipse 13"/>
          <p:cNvSpPr/>
          <p:nvPr/>
        </p:nvSpPr>
        <p:spPr>
          <a:xfrm>
            <a:off x="1524785" y="2489564"/>
            <a:ext cx="820682" cy="379871"/>
          </a:xfrm>
          <a:custGeom>
            <a:avLst/>
            <a:gdLst>
              <a:gd name="connsiteX0" fmla="*/ 0 w 648072"/>
              <a:gd name="connsiteY0" fmla="*/ 382553 h 765105"/>
              <a:gd name="connsiteX1" fmla="*/ 324036 w 648072"/>
              <a:gd name="connsiteY1" fmla="*/ 0 h 765105"/>
              <a:gd name="connsiteX2" fmla="*/ 648072 w 648072"/>
              <a:gd name="connsiteY2" fmla="*/ 382553 h 765105"/>
              <a:gd name="connsiteX3" fmla="*/ 324036 w 648072"/>
              <a:gd name="connsiteY3" fmla="*/ 765106 h 765105"/>
              <a:gd name="connsiteX4" fmla="*/ 0 w 648072"/>
              <a:gd name="connsiteY4" fmla="*/ 382553 h 765105"/>
              <a:gd name="connsiteX0" fmla="*/ 111 w 648183"/>
              <a:gd name="connsiteY0" fmla="*/ 133358 h 515911"/>
              <a:gd name="connsiteX1" fmla="*/ 298022 w 648183"/>
              <a:gd name="connsiteY1" fmla="*/ 25125 h 515911"/>
              <a:gd name="connsiteX2" fmla="*/ 648183 w 648183"/>
              <a:gd name="connsiteY2" fmla="*/ 133358 h 515911"/>
              <a:gd name="connsiteX3" fmla="*/ 324147 w 648183"/>
              <a:gd name="connsiteY3" fmla="*/ 515911 h 515911"/>
              <a:gd name="connsiteX4" fmla="*/ 111 w 648183"/>
              <a:gd name="connsiteY4" fmla="*/ 133358 h 515911"/>
              <a:gd name="connsiteX0" fmla="*/ 139 w 648211"/>
              <a:gd name="connsiteY0" fmla="*/ 119884 h 502437"/>
              <a:gd name="connsiteX1" fmla="*/ 298050 w 648211"/>
              <a:gd name="connsiteY1" fmla="*/ 11651 h 502437"/>
              <a:gd name="connsiteX2" fmla="*/ 648211 w 648211"/>
              <a:gd name="connsiteY2" fmla="*/ 119884 h 502437"/>
              <a:gd name="connsiteX3" fmla="*/ 324175 w 648211"/>
              <a:gd name="connsiteY3" fmla="*/ 502437 h 502437"/>
              <a:gd name="connsiteX4" fmla="*/ 139 w 648211"/>
              <a:gd name="connsiteY4" fmla="*/ 119884 h 502437"/>
              <a:gd name="connsiteX0" fmla="*/ 139 w 648211"/>
              <a:gd name="connsiteY0" fmla="*/ 149331 h 531884"/>
              <a:gd name="connsiteX1" fmla="*/ 298050 w 648211"/>
              <a:gd name="connsiteY1" fmla="*/ 9286 h 531884"/>
              <a:gd name="connsiteX2" fmla="*/ 648211 w 648211"/>
              <a:gd name="connsiteY2" fmla="*/ 149331 h 531884"/>
              <a:gd name="connsiteX3" fmla="*/ 324175 w 648211"/>
              <a:gd name="connsiteY3" fmla="*/ 531884 h 531884"/>
              <a:gd name="connsiteX4" fmla="*/ 139 w 648211"/>
              <a:gd name="connsiteY4" fmla="*/ 149331 h 531884"/>
              <a:gd name="connsiteX0" fmla="*/ 139 w 648211"/>
              <a:gd name="connsiteY0" fmla="*/ 153099 h 535652"/>
              <a:gd name="connsiteX1" fmla="*/ 298050 w 648211"/>
              <a:gd name="connsiteY1" fmla="*/ 13054 h 535652"/>
              <a:gd name="connsiteX2" fmla="*/ 648211 w 648211"/>
              <a:gd name="connsiteY2" fmla="*/ 153099 h 535652"/>
              <a:gd name="connsiteX3" fmla="*/ 324175 w 648211"/>
              <a:gd name="connsiteY3" fmla="*/ 535652 h 535652"/>
              <a:gd name="connsiteX4" fmla="*/ 139 w 648211"/>
              <a:gd name="connsiteY4" fmla="*/ 153099 h 535652"/>
              <a:gd name="connsiteX0" fmla="*/ 139 w 648211"/>
              <a:gd name="connsiteY0" fmla="*/ 161735 h 544288"/>
              <a:gd name="connsiteX1" fmla="*/ 298050 w 648211"/>
              <a:gd name="connsiteY1" fmla="*/ 21690 h 544288"/>
              <a:gd name="connsiteX2" fmla="*/ 648211 w 648211"/>
              <a:gd name="connsiteY2" fmla="*/ 161735 h 544288"/>
              <a:gd name="connsiteX3" fmla="*/ 324175 w 648211"/>
              <a:gd name="connsiteY3" fmla="*/ 544288 h 544288"/>
              <a:gd name="connsiteX4" fmla="*/ 139 w 648211"/>
              <a:gd name="connsiteY4" fmla="*/ 161735 h 544288"/>
              <a:gd name="connsiteX0" fmla="*/ 139 w 648211"/>
              <a:gd name="connsiteY0" fmla="*/ 152759 h 535312"/>
              <a:gd name="connsiteX1" fmla="*/ 298050 w 648211"/>
              <a:gd name="connsiteY1" fmla="*/ 12714 h 535312"/>
              <a:gd name="connsiteX2" fmla="*/ 648211 w 648211"/>
              <a:gd name="connsiteY2" fmla="*/ 152759 h 535312"/>
              <a:gd name="connsiteX3" fmla="*/ 324175 w 648211"/>
              <a:gd name="connsiteY3" fmla="*/ 535312 h 535312"/>
              <a:gd name="connsiteX4" fmla="*/ 139 w 648211"/>
              <a:gd name="connsiteY4" fmla="*/ 152759 h 535312"/>
              <a:gd name="connsiteX0" fmla="*/ 2651 w 650723"/>
              <a:gd name="connsiteY0" fmla="*/ 149989 h 532542"/>
              <a:gd name="connsiteX1" fmla="*/ 300562 w 650723"/>
              <a:gd name="connsiteY1" fmla="*/ 9944 h 532542"/>
              <a:gd name="connsiteX2" fmla="*/ 650723 w 650723"/>
              <a:gd name="connsiteY2" fmla="*/ 149989 h 532542"/>
              <a:gd name="connsiteX3" fmla="*/ 326687 w 650723"/>
              <a:gd name="connsiteY3" fmla="*/ 532542 h 532542"/>
              <a:gd name="connsiteX4" fmla="*/ 2651 w 650723"/>
              <a:gd name="connsiteY4" fmla="*/ 149989 h 532542"/>
              <a:gd name="connsiteX0" fmla="*/ 2651 w 650723"/>
              <a:gd name="connsiteY0" fmla="*/ 152489 h 535042"/>
              <a:gd name="connsiteX1" fmla="*/ 300562 w 650723"/>
              <a:gd name="connsiteY1" fmla="*/ 12444 h 535042"/>
              <a:gd name="connsiteX2" fmla="*/ 650723 w 650723"/>
              <a:gd name="connsiteY2" fmla="*/ 152489 h 535042"/>
              <a:gd name="connsiteX3" fmla="*/ 326687 w 650723"/>
              <a:gd name="connsiteY3" fmla="*/ 535042 h 535042"/>
              <a:gd name="connsiteX4" fmla="*/ 2651 w 650723"/>
              <a:gd name="connsiteY4" fmla="*/ 152489 h 535042"/>
              <a:gd name="connsiteX0" fmla="*/ 2651 w 650723"/>
              <a:gd name="connsiteY0" fmla="*/ 173889 h 556442"/>
              <a:gd name="connsiteX1" fmla="*/ 300562 w 650723"/>
              <a:gd name="connsiteY1" fmla="*/ 5779 h 556442"/>
              <a:gd name="connsiteX2" fmla="*/ 650723 w 650723"/>
              <a:gd name="connsiteY2" fmla="*/ 173889 h 556442"/>
              <a:gd name="connsiteX3" fmla="*/ 326687 w 650723"/>
              <a:gd name="connsiteY3" fmla="*/ 556442 h 556442"/>
              <a:gd name="connsiteX4" fmla="*/ 2651 w 650723"/>
              <a:gd name="connsiteY4" fmla="*/ 173889 h 556442"/>
              <a:gd name="connsiteX0" fmla="*/ 2651 w 650723"/>
              <a:gd name="connsiteY0" fmla="*/ 178185 h 560738"/>
              <a:gd name="connsiteX1" fmla="*/ 300562 w 650723"/>
              <a:gd name="connsiteY1" fmla="*/ 10075 h 560738"/>
              <a:gd name="connsiteX2" fmla="*/ 650723 w 650723"/>
              <a:gd name="connsiteY2" fmla="*/ 178185 h 560738"/>
              <a:gd name="connsiteX3" fmla="*/ 326687 w 650723"/>
              <a:gd name="connsiteY3" fmla="*/ 560738 h 560738"/>
              <a:gd name="connsiteX4" fmla="*/ 2651 w 650723"/>
              <a:gd name="connsiteY4" fmla="*/ 178185 h 560738"/>
              <a:gd name="connsiteX0" fmla="*/ 2301 w 650373"/>
              <a:gd name="connsiteY0" fmla="*/ 190668 h 573221"/>
              <a:gd name="connsiteX1" fmla="*/ 300212 w 650373"/>
              <a:gd name="connsiteY1" fmla="*/ 22558 h 573221"/>
              <a:gd name="connsiteX2" fmla="*/ 650373 w 650373"/>
              <a:gd name="connsiteY2" fmla="*/ 190668 h 573221"/>
              <a:gd name="connsiteX3" fmla="*/ 326337 w 650373"/>
              <a:gd name="connsiteY3" fmla="*/ 573221 h 573221"/>
              <a:gd name="connsiteX4" fmla="*/ 2301 w 650373"/>
              <a:gd name="connsiteY4" fmla="*/ 190668 h 573221"/>
              <a:gd name="connsiteX0" fmla="*/ 2301 w 650373"/>
              <a:gd name="connsiteY0" fmla="*/ 192736 h 575289"/>
              <a:gd name="connsiteX1" fmla="*/ 300212 w 650373"/>
              <a:gd name="connsiteY1" fmla="*/ 24626 h 575289"/>
              <a:gd name="connsiteX2" fmla="*/ 650373 w 650373"/>
              <a:gd name="connsiteY2" fmla="*/ 192736 h 575289"/>
              <a:gd name="connsiteX3" fmla="*/ 326337 w 650373"/>
              <a:gd name="connsiteY3" fmla="*/ 575289 h 575289"/>
              <a:gd name="connsiteX4" fmla="*/ 2301 w 650373"/>
              <a:gd name="connsiteY4" fmla="*/ 192736 h 575289"/>
              <a:gd name="connsiteX0" fmla="*/ 2301 w 650373"/>
              <a:gd name="connsiteY0" fmla="*/ 192736 h 575289"/>
              <a:gd name="connsiteX1" fmla="*/ 300212 w 650373"/>
              <a:gd name="connsiteY1" fmla="*/ 24626 h 575289"/>
              <a:gd name="connsiteX2" fmla="*/ 650373 w 650373"/>
              <a:gd name="connsiteY2" fmla="*/ 192736 h 575289"/>
              <a:gd name="connsiteX3" fmla="*/ 326337 w 650373"/>
              <a:gd name="connsiteY3" fmla="*/ 575289 h 575289"/>
              <a:gd name="connsiteX4" fmla="*/ 2301 w 650373"/>
              <a:gd name="connsiteY4" fmla="*/ 192736 h 575289"/>
              <a:gd name="connsiteX0" fmla="*/ 17046 w 665118"/>
              <a:gd name="connsiteY0" fmla="*/ 196671 h 579224"/>
              <a:gd name="connsiteX1" fmla="*/ 257255 w 665118"/>
              <a:gd name="connsiteY1" fmla="*/ 22027 h 579224"/>
              <a:gd name="connsiteX2" fmla="*/ 665118 w 665118"/>
              <a:gd name="connsiteY2" fmla="*/ 196671 h 579224"/>
              <a:gd name="connsiteX3" fmla="*/ 341082 w 665118"/>
              <a:gd name="connsiteY3" fmla="*/ 579224 h 579224"/>
              <a:gd name="connsiteX4" fmla="*/ 17046 w 665118"/>
              <a:gd name="connsiteY4" fmla="*/ 196671 h 579224"/>
              <a:gd name="connsiteX0" fmla="*/ 4501 w 652573"/>
              <a:gd name="connsiteY0" fmla="*/ 203018 h 585571"/>
              <a:gd name="connsiteX1" fmla="*/ 244710 w 652573"/>
              <a:gd name="connsiteY1" fmla="*/ 28374 h 585571"/>
              <a:gd name="connsiteX2" fmla="*/ 652573 w 652573"/>
              <a:gd name="connsiteY2" fmla="*/ 203018 h 585571"/>
              <a:gd name="connsiteX3" fmla="*/ 328537 w 652573"/>
              <a:gd name="connsiteY3" fmla="*/ 585571 h 585571"/>
              <a:gd name="connsiteX4" fmla="*/ 4501 w 652573"/>
              <a:gd name="connsiteY4" fmla="*/ 203018 h 585571"/>
              <a:gd name="connsiteX0" fmla="*/ 4501 w 652573"/>
              <a:gd name="connsiteY0" fmla="*/ 203018 h 585571"/>
              <a:gd name="connsiteX1" fmla="*/ 244710 w 652573"/>
              <a:gd name="connsiteY1" fmla="*/ 28374 h 585571"/>
              <a:gd name="connsiteX2" fmla="*/ 652573 w 652573"/>
              <a:gd name="connsiteY2" fmla="*/ 203018 h 585571"/>
              <a:gd name="connsiteX3" fmla="*/ 328537 w 652573"/>
              <a:gd name="connsiteY3" fmla="*/ 585571 h 585571"/>
              <a:gd name="connsiteX4" fmla="*/ 4501 w 652573"/>
              <a:gd name="connsiteY4" fmla="*/ 203018 h 585571"/>
              <a:gd name="connsiteX0" fmla="*/ 4501 w 662818"/>
              <a:gd name="connsiteY0" fmla="*/ 203018 h 585571"/>
              <a:gd name="connsiteX1" fmla="*/ 244710 w 662818"/>
              <a:gd name="connsiteY1" fmla="*/ 28374 h 585571"/>
              <a:gd name="connsiteX2" fmla="*/ 652573 w 662818"/>
              <a:gd name="connsiteY2" fmla="*/ 203018 h 585571"/>
              <a:gd name="connsiteX3" fmla="*/ 328537 w 662818"/>
              <a:gd name="connsiteY3" fmla="*/ 585571 h 585571"/>
              <a:gd name="connsiteX4" fmla="*/ 4501 w 662818"/>
              <a:gd name="connsiteY4" fmla="*/ 203018 h 585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818" h="585571">
                <a:moveTo>
                  <a:pt x="4501" y="203018"/>
                </a:moveTo>
                <a:cubicBezTo>
                  <a:pt x="39988" y="51340"/>
                  <a:pt x="-84024" y="-52912"/>
                  <a:pt x="244710" y="28374"/>
                </a:cubicBezTo>
                <a:cubicBezTo>
                  <a:pt x="573444" y="109660"/>
                  <a:pt x="702031" y="4809"/>
                  <a:pt x="652573" y="203018"/>
                </a:cubicBezTo>
                <a:cubicBezTo>
                  <a:pt x="644330" y="453504"/>
                  <a:pt x="507497" y="585571"/>
                  <a:pt x="328537" y="585571"/>
                </a:cubicBezTo>
                <a:cubicBezTo>
                  <a:pt x="149577" y="585571"/>
                  <a:pt x="-30986" y="354696"/>
                  <a:pt x="4501" y="203018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7" name="Elipse 13"/>
          <p:cNvSpPr/>
          <p:nvPr/>
        </p:nvSpPr>
        <p:spPr>
          <a:xfrm>
            <a:off x="4685639" y="2687877"/>
            <a:ext cx="848954" cy="381532"/>
          </a:xfrm>
          <a:custGeom>
            <a:avLst/>
            <a:gdLst>
              <a:gd name="connsiteX0" fmla="*/ 0 w 648072"/>
              <a:gd name="connsiteY0" fmla="*/ 382553 h 765105"/>
              <a:gd name="connsiteX1" fmla="*/ 324036 w 648072"/>
              <a:gd name="connsiteY1" fmla="*/ 0 h 765105"/>
              <a:gd name="connsiteX2" fmla="*/ 648072 w 648072"/>
              <a:gd name="connsiteY2" fmla="*/ 382553 h 765105"/>
              <a:gd name="connsiteX3" fmla="*/ 324036 w 648072"/>
              <a:gd name="connsiteY3" fmla="*/ 765106 h 765105"/>
              <a:gd name="connsiteX4" fmla="*/ 0 w 648072"/>
              <a:gd name="connsiteY4" fmla="*/ 382553 h 765105"/>
              <a:gd name="connsiteX0" fmla="*/ 111 w 648183"/>
              <a:gd name="connsiteY0" fmla="*/ 133358 h 515911"/>
              <a:gd name="connsiteX1" fmla="*/ 298022 w 648183"/>
              <a:gd name="connsiteY1" fmla="*/ 25125 h 515911"/>
              <a:gd name="connsiteX2" fmla="*/ 648183 w 648183"/>
              <a:gd name="connsiteY2" fmla="*/ 133358 h 515911"/>
              <a:gd name="connsiteX3" fmla="*/ 324147 w 648183"/>
              <a:gd name="connsiteY3" fmla="*/ 515911 h 515911"/>
              <a:gd name="connsiteX4" fmla="*/ 111 w 648183"/>
              <a:gd name="connsiteY4" fmla="*/ 133358 h 515911"/>
              <a:gd name="connsiteX0" fmla="*/ 139 w 648211"/>
              <a:gd name="connsiteY0" fmla="*/ 119884 h 502437"/>
              <a:gd name="connsiteX1" fmla="*/ 298050 w 648211"/>
              <a:gd name="connsiteY1" fmla="*/ 11651 h 502437"/>
              <a:gd name="connsiteX2" fmla="*/ 648211 w 648211"/>
              <a:gd name="connsiteY2" fmla="*/ 119884 h 502437"/>
              <a:gd name="connsiteX3" fmla="*/ 324175 w 648211"/>
              <a:gd name="connsiteY3" fmla="*/ 502437 h 502437"/>
              <a:gd name="connsiteX4" fmla="*/ 139 w 648211"/>
              <a:gd name="connsiteY4" fmla="*/ 119884 h 502437"/>
              <a:gd name="connsiteX0" fmla="*/ 139 w 648211"/>
              <a:gd name="connsiteY0" fmla="*/ 149331 h 531884"/>
              <a:gd name="connsiteX1" fmla="*/ 298050 w 648211"/>
              <a:gd name="connsiteY1" fmla="*/ 9286 h 531884"/>
              <a:gd name="connsiteX2" fmla="*/ 648211 w 648211"/>
              <a:gd name="connsiteY2" fmla="*/ 149331 h 531884"/>
              <a:gd name="connsiteX3" fmla="*/ 324175 w 648211"/>
              <a:gd name="connsiteY3" fmla="*/ 531884 h 531884"/>
              <a:gd name="connsiteX4" fmla="*/ 139 w 648211"/>
              <a:gd name="connsiteY4" fmla="*/ 149331 h 531884"/>
              <a:gd name="connsiteX0" fmla="*/ 139 w 648211"/>
              <a:gd name="connsiteY0" fmla="*/ 153099 h 535652"/>
              <a:gd name="connsiteX1" fmla="*/ 298050 w 648211"/>
              <a:gd name="connsiteY1" fmla="*/ 13054 h 535652"/>
              <a:gd name="connsiteX2" fmla="*/ 648211 w 648211"/>
              <a:gd name="connsiteY2" fmla="*/ 153099 h 535652"/>
              <a:gd name="connsiteX3" fmla="*/ 324175 w 648211"/>
              <a:gd name="connsiteY3" fmla="*/ 535652 h 535652"/>
              <a:gd name="connsiteX4" fmla="*/ 139 w 648211"/>
              <a:gd name="connsiteY4" fmla="*/ 153099 h 535652"/>
              <a:gd name="connsiteX0" fmla="*/ 2097 w 650169"/>
              <a:gd name="connsiteY0" fmla="*/ 150957 h 533510"/>
              <a:gd name="connsiteX1" fmla="*/ 300008 w 650169"/>
              <a:gd name="connsiteY1" fmla="*/ 10912 h 533510"/>
              <a:gd name="connsiteX2" fmla="*/ 650169 w 650169"/>
              <a:gd name="connsiteY2" fmla="*/ 150957 h 533510"/>
              <a:gd name="connsiteX3" fmla="*/ 326133 w 650169"/>
              <a:gd name="connsiteY3" fmla="*/ 533510 h 533510"/>
              <a:gd name="connsiteX4" fmla="*/ 2097 w 650169"/>
              <a:gd name="connsiteY4" fmla="*/ 150957 h 533510"/>
              <a:gd name="connsiteX0" fmla="*/ 109 w 648181"/>
              <a:gd name="connsiteY0" fmla="*/ 150957 h 533510"/>
              <a:gd name="connsiteX1" fmla="*/ 298020 w 648181"/>
              <a:gd name="connsiteY1" fmla="*/ 10912 h 533510"/>
              <a:gd name="connsiteX2" fmla="*/ 648181 w 648181"/>
              <a:gd name="connsiteY2" fmla="*/ 150957 h 533510"/>
              <a:gd name="connsiteX3" fmla="*/ 324145 w 648181"/>
              <a:gd name="connsiteY3" fmla="*/ 533510 h 533510"/>
              <a:gd name="connsiteX4" fmla="*/ 109 w 648181"/>
              <a:gd name="connsiteY4" fmla="*/ 150957 h 533510"/>
              <a:gd name="connsiteX0" fmla="*/ 109 w 648181"/>
              <a:gd name="connsiteY0" fmla="*/ 157641 h 540194"/>
              <a:gd name="connsiteX1" fmla="*/ 298020 w 648181"/>
              <a:gd name="connsiteY1" fmla="*/ 17596 h 540194"/>
              <a:gd name="connsiteX2" fmla="*/ 648181 w 648181"/>
              <a:gd name="connsiteY2" fmla="*/ 157641 h 540194"/>
              <a:gd name="connsiteX3" fmla="*/ 324145 w 648181"/>
              <a:gd name="connsiteY3" fmla="*/ 540194 h 540194"/>
              <a:gd name="connsiteX4" fmla="*/ 109 w 648181"/>
              <a:gd name="connsiteY4" fmla="*/ 157641 h 540194"/>
              <a:gd name="connsiteX0" fmla="*/ 109 w 648181"/>
              <a:gd name="connsiteY0" fmla="*/ 157641 h 540194"/>
              <a:gd name="connsiteX1" fmla="*/ 298020 w 648181"/>
              <a:gd name="connsiteY1" fmla="*/ 17596 h 540194"/>
              <a:gd name="connsiteX2" fmla="*/ 648181 w 648181"/>
              <a:gd name="connsiteY2" fmla="*/ 157641 h 540194"/>
              <a:gd name="connsiteX3" fmla="*/ 324145 w 648181"/>
              <a:gd name="connsiteY3" fmla="*/ 540194 h 540194"/>
              <a:gd name="connsiteX4" fmla="*/ 109 w 648181"/>
              <a:gd name="connsiteY4" fmla="*/ 157641 h 540194"/>
              <a:gd name="connsiteX0" fmla="*/ 73 w 600195"/>
              <a:gd name="connsiteY0" fmla="*/ 151597 h 534221"/>
              <a:gd name="connsiteX1" fmla="*/ 297984 w 600195"/>
              <a:gd name="connsiteY1" fmla="*/ 11552 h 534221"/>
              <a:gd name="connsiteX2" fmla="*/ 600195 w 600195"/>
              <a:gd name="connsiteY2" fmla="*/ 123587 h 534221"/>
              <a:gd name="connsiteX3" fmla="*/ 324109 w 600195"/>
              <a:gd name="connsiteY3" fmla="*/ 534150 h 534221"/>
              <a:gd name="connsiteX4" fmla="*/ 73 w 600195"/>
              <a:gd name="connsiteY4" fmla="*/ 151597 h 534221"/>
              <a:gd name="connsiteX0" fmla="*/ 15637 w 615759"/>
              <a:gd name="connsiteY0" fmla="*/ 151597 h 534223"/>
              <a:gd name="connsiteX1" fmla="*/ 313548 w 615759"/>
              <a:gd name="connsiteY1" fmla="*/ 11552 h 534223"/>
              <a:gd name="connsiteX2" fmla="*/ 615759 w 615759"/>
              <a:gd name="connsiteY2" fmla="*/ 123587 h 534223"/>
              <a:gd name="connsiteX3" fmla="*/ 339673 w 615759"/>
              <a:gd name="connsiteY3" fmla="*/ 534150 h 534223"/>
              <a:gd name="connsiteX4" fmla="*/ 15637 w 615759"/>
              <a:gd name="connsiteY4" fmla="*/ 151597 h 534223"/>
              <a:gd name="connsiteX0" fmla="*/ 15637 w 615759"/>
              <a:gd name="connsiteY0" fmla="*/ 117184 h 534756"/>
              <a:gd name="connsiteX1" fmla="*/ 313548 w 615759"/>
              <a:gd name="connsiteY1" fmla="*/ 12153 h 534756"/>
              <a:gd name="connsiteX2" fmla="*/ 615759 w 615759"/>
              <a:gd name="connsiteY2" fmla="*/ 124188 h 534756"/>
              <a:gd name="connsiteX3" fmla="*/ 339673 w 615759"/>
              <a:gd name="connsiteY3" fmla="*/ 534751 h 534756"/>
              <a:gd name="connsiteX4" fmla="*/ 15637 w 615759"/>
              <a:gd name="connsiteY4" fmla="*/ 117184 h 534756"/>
              <a:gd name="connsiteX0" fmla="*/ 195 w 600317"/>
              <a:gd name="connsiteY0" fmla="*/ 114071 h 524640"/>
              <a:gd name="connsiteX1" fmla="*/ 298106 w 600317"/>
              <a:gd name="connsiteY1" fmla="*/ 9040 h 524640"/>
              <a:gd name="connsiteX2" fmla="*/ 600317 w 600317"/>
              <a:gd name="connsiteY2" fmla="*/ 121075 h 524640"/>
              <a:gd name="connsiteX3" fmla="*/ 258299 w 600317"/>
              <a:gd name="connsiteY3" fmla="*/ 524635 h 524640"/>
              <a:gd name="connsiteX4" fmla="*/ 195 w 600317"/>
              <a:gd name="connsiteY4" fmla="*/ 114071 h 524640"/>
              <a:gd name="connsiteX0" fmla="*/ 2635 w 602757"/>
              <a:gd name="connsiteY0" fmla="*/ 114071 h 525419"/>
              <a:gd name="connsiteX1" fmla="*/ 300546 w 602757"/>
              <a:gd name="connsiteY1" fmla="*/ 9040 h 525419"/>
              <a:gd name="connsiteX2" fmla="*/ 602757 w 602757"/>
              <a:gd name="connsiteY2" fmla="*/ 121075 h 525419"/>
              <a:gd name="connsiteX3" fmla="*/ 260739 w 602757"/>
              <a:gd name="connsiteY3" fmla="*/ 524635 h 525419"/>
              <a:gd name="connsiteX4" fmla="*/ 2635 w 602757"/>
              <a:gd name="connsiteY4" fmla="*/ 114071 h 525419"/>
              <a:gd name="connsiteX0" fmla="*/ 2636 w 602758"/>
              <a:gd name="connsiteY0" fmla="*/ 114071 h 525419"/>
              <a:gd name="connsiteX1" fmla="*/ 300547 w 602758"/>
              <a:gd name="connsiteY1" fmla="*/ 9040 h 525419"/>
              <a:gd name="connsiteX2" fmla="*/ 602758 w 602758"/>
              <a:gd name="connsiteY2" fmla="*/ 121075 h 525419"/>
              <a:gd name="connsiteX3" fmla="*/ 260740 w 602758"/>
              <a:gd name="connsiteY3" fmla="*/ 524635 h 525419"/>
              <a:gd name="connsiteX4" fmla="*/ 2636 w 602758"/>
              <a:gd name="connsiteY4" fmla="*/ 114071 h 525419"/>
              <a:gd name="connsiteX0" fmla="*/ 4986 w 605108"/>
              <a:gd name="connsiteY0" fmla="*/ 126909 h 538257"/>
              <a:gd name="connsiteX1" fmla="*/ 302897 w 605108"/>
              <a:gd name="connsiteY1" fmla="*/ 21878 h 538257"/>
              <a:gd name="connsiteX2" fmla="*/ 605108 w 605108"/>
              <a:gd name="connsiteY2" fmla="*/ 133913 h 538257"/>
              <a:gd name="connsiteX3" fmla="*/ 263090 w 605108"/>
              <a:gd name="connsiteY3" fmla="*/ 537473 h 538257"/>
              <a:gd name="connsiteX4" fmla="*/ 4986 w 605108"/>
              <a:gd name="connsiteY4" fmla="*/ 126909 h 538257"/>
              <a:gd name="connsiteX0" fmla="*/ 4986 w 605108"/>
              <a:gd name="connsiteY0" fmla="*/ 125009 h 536357"/>
              <a:gd name="connsiteX1" fmla="*/ 302897 w 605108"/>
              <a:gd name="connsiteY1" fmla="*/ 19978 h 536357"/>
              <a:gd name="connsiteX2" fmla="*/ 605108 w 605108"/>
              <a:gd name="connsiteY2" fmla="*/ 132013 h 536357"/>
              <a:gd name="connsiteX3" fmla="*/ 263090 w 605108"/>
              <a:gd name="connsiteY3" fmla="*/ 535573 h 536357"/>
              <a:gd name="connsiteX4" fmla="*/ 4986 w 605108"/>
              <a:gd name="connsiteY4" fmla="*/ 125009 h 536357"/>
              <a:gd name="connsiteX0" fmla="*/ 2636 w 602758"/>
              <a:gd name="connsiteY0" fmla="*/ 107257 h 518605"/>
              <a:gd name="connsiteX1" fmla="*/ 300547 w 602758"/>
              <a:gd name="connsiteY1" fmla="*/ 16992 h 518605"/>
              <a:gd name="connsiteX2" fmla="*/ 602758 w 602758"/>
              <a:gd name="connsiteY2" fmla="*/ 114261 h 518605"/>
              <a:gd name="connsiteX3" fmla="*/ 260740 w 602758"/>
              <a:gd name="connsiteY3" fmla="*/ 517821 h 518605"/>
              <a:gd name="connsiteX4" fmla="*/ 2636 w 602758"/>
              <a:gd name="connsiteY4" fmla="*/ 107257 h 518605"/>
              <a:gd name="connsiteX0" fmla="*/ 2636 w 602758"/>
              <a:gd name="connsiteY0" fmla="*/ 107087 h 518435"/>
              <a:gd name="connsiteX1" fmla="*/ 300547 w 602758"/>
              <a:gd name="connsiteY1" fmla="*/ 16822 h 518435"/>
              <a:gd name="connsiteX2" fmla="*/ 602758 w 602758"/>
              <a:gd name="connsiteY2" fmla="*/ 114091 h 518435"/>
              <a:gd name="connsiteX3" fmla="*/ 260740 w 602758"/>
              <a:gd name="connsiteY3" fmla="*/ 517651 h 518435"/>
              <a:gd name="connsiteX4" fmla="*/ 2636 w 602758"/>
              <a:gd name="connsiteY4" fmla="*/ 107087 h 518435"/>
              <a:gd name="connsiteX0" fmla="*/ 2636 w 602758"/>
              <a:gd name="connsiteY0" fmla="*/ 82659 h 494007"/>
              <a:gd name="connsiteX1" fmla="*/ 300547 w 602758"/>
              <a:gd name="connsiteY1" fmla="*/ 21926 h 494007"/>
              <a:gd name="connsiteX2" fmla="*/ 602758 w 602758"/>
              <a:gd name="connsiteY2" fmla="*/ 89663 h 494007"/>
              <a:gd name="connsiteX3" fmla="*/ 260740 w 602758"/>
              <a:gd name="connsiteY3" fmla="*/ 493223 h 494007"/>
              <a:gd name="connsiteX4" fmla="*/ 2636 w 602758"/>
              <a:gd name="connsiteY4" fmla="*/ 82659 h 494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58" h="494007">
                <a:moveTo>
                  <a:pt x="2636" y="82659"/>
                </a:moveTo>
                <a:cubicBezTo>
                  <a:pt x="9270" y="4110"/>
                  <a:pt x="53937" y="-23542"/>
                  <a:pt x="300547" y="21926"/>
                </a:cubicBezTo>
                <a:cubicBezTo>
                  <a:pt x="547157" y="67394"/>
                  <a:pt x="567461" y="-80377"/>
                  <a:pt x="602758" y="89663"/>
                </a:cubicBezTo>
                <a:cubicBezTo>
                  <a:pt x="602758" y="300941"/>
                  <a:pt x="540574" y="508396"/>
                  <a:pt x="260740" y="493223"/>
                </a:cubicBezTo>
                <a:cubicBezTo>
                  <a:pt x="-19094" y="478050"/>
                  <a:pt x="-3998" y="161208"/>
                  <a:pt x="2636" y="82659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8" name="Retângulo 14"/>
          <p:cNvSpPr/>
          <p:nvPr/>
        </p:nvSpPr>
        <p:spPr>
          <a:xfrm rot="3995531">
            <a:off x="2942430" y="360253"/>
            <a:ext cx="384554" cy="3263869"/>
          </a:xfrm>
          <a:custGeom>
            <a:avLst/>
            <a:gdLst>
              <a:gd name="connsiteX0" fmla="*/ 0 w 687259"/>
              <a:gd name="connsiteY0" fmla="*/ 0 h 2762148"/>
              <a:gd name="connsiteX1" fmla="*/ 687259 w 687259"/>
              <a:gd name="connsiteY1" fmla="*/ 0 h 2762148"/>
              <a:gd name="connsiteX2" fmla="*/ 687259 w 687259"/>
              <a:gd name="connsiteY2" fmla="*/ 2762148 h 2762148"/>
              <a:gd name="connsiteX3" fmla="*/ 0 w 687259"/>
              <a:gd name="connsiteY3" fmla="*/ 2762148 h 2762148"/>
              <a:gd name="connsiteX4" fmla="*/ 0 w 687259"/>
              <a:gd name="connsiteY4" fmla="*/ 0 h 2762148"/>
              <a:gd name="connsiteX0" fmla="*/ 0 w 687259"/>
              <a:gd name="connsiteY0" fmla="*/ 0 h 2762148"/>
              <a:gd name="connsiteX1" fmla="*/ 687259 w 687259"/>
              <a:gd name="connsiteY1" fmla="*/ 0 h 2762148"/>
              <a:gd name="connsiteX2" fmla="*/ 431415 w 687259"/>
              <a:gd name="connsiteY2" fmla="*/ 2366707 h 2762148"/>
              <a:gd name="connsiteX3" fmla="*/ 0 w 687259"/>
              <a:gd name="connsiteY3" fmla="*/ 2762148 h 2762148"/>
              <a:gd name="connsiteX4" fmla="*/ 0 w 687259"/>
              <a:gd name="connsiteY4" fmla="*/ 0 h 2762148"/>
              <a:gd name="connsiteX0" fmla="*/ 0 w 687259"/>
              <a:gd name="connsiteY0" fmla="*/ 0 h 2909945"/>
              <a:gd name="connsiteX1" fmla="*/ 687259 w 687259"/>
              <a:gd name="connsiteY1" fmla="*/ 0 h 2909945"/>
              <a:gd name="connsiteX2" fmla="*/ 431415 w 687259"/>
              <a:gd name="connsiteY2" fmla="*/ 2366707 h 2909945"/>
              <a:gd name="connsiteX3" fmla="*/ 78361 w 687259"/>
              <a:gd name="connsiteY3" fmla="*/ 2909945 h 2909945"/>
              <a:gd name="connsiteX4" fmla="*/ 0 w 687259"/>
              <a:gd name="connsiteY4" fmla="*/ 0 h 2909945"/>
              <a:gd name="connsiteX0" fmla="*/ 0 w 661156"/>
              <a:gd name="connsiteY0" fmla="*/ 367158 h 2909945"/>
              <a:gd name="connsiteX1" fmla="*/ 661156 w 661156"/>
              <a:gd name="connsiteY1" fmla="*/ 0 h 2909945"/>
              <a:gd name="connsiteX2" fmla="*/ 405312 w 661156"/>
              <a:gd name="connsiteY2" fmla="*/ 2366707 h 2909945"/>
              <a:gd name="connsiteX3" fmla="*/ 52258 w 661156"/>
              <a:gd name="connsiteY3" fmla="*/ 2909945 h 2909945"/>
              <a:gd name="connsiteX4" fmla="*/ 0 w 661156"/>
              <a:gd name="connsiteY4" fmla="*/ 367158 h 2909945"/>
              <a:gd name="connsiteX0" fmla="*/ 0 w 405312"/>
              <a:gd name="connsiteY0" fmla="*/ 678684 h 3221471"/>
              <a:gd name="connsiteX1" fmla="*/ 368986 w 405312"/>
              <a:gd name="connsiteY1" fmla="*/ 0 h 3221471"/>
              <a:gd name="connsiteX2" fmla="*/ 405312 w 405312"/>
              <a:gd name="connsiteY2" fmla="*/ 2678233 h 3221471"/>
              <a:gd name="connsiteX3" fmla="*/ 52258 w 405312"/>
              <a:gd name="connsiteY3" fmla="*/ 3221471 h 3221471"/>
              <a:gd name="connsiteX4" fmla="*/ 0 w 405312"/>
              <a:gd name="connsiteY4" fmla="*/ 678684 h 3221471"/>
              <a:gd name="connsiteX0" fmla="*/ 0 w 431260"/>
              <a:gd name="connsiteY0" fmla="*/ 678684 h 3221471"/>
              <a:gd name="connsiteX1" fmla="*/ 368986 w 431260"/>
              <a:gd name="connsiteY1" fmla="*/ 0 h 3221471"/>
              <a:gd name="connsiteX2" fmla="*/ 431260 w 431260"/>
              <a:gd name="connsiteY2" fmla="*/ 2618295 h 3221471"/>
              <a:gd name="connsiteX3" fmla="*/ 52258 w 431260"/>
              <a:gd name="connsiteY3" fmla="*/ 3221471 h 3221471"/>
              <a:gd name="connsiteX4" fmla="*/ 0 w 431260"/>
              <a:gd name="connsiteY4" fmla="*/ 678684 h 3221471"/>
              <a:gd name="connsiteX0" fmla="*/ 0 w 431260"/>
              <a:gd name="connsiteY0" fmla="*/ 678684 h 3255826"/>
              <a:gd name="connsiteX1" fmla="*/ 368986 w 431260"/>
              <a:gd name="connsiteY1" fmla="*/ 0 h 3255826"/>
              <a:gd name="connsiteX2" fmla="*/ 431260 w 431260"/>
              <a:gd name="connsiteY2" fmla="*/ 2618295 h 3255826"/>
              <a:gd name="connsiteX3" fmla="*/ 65855 w 431260"/>
              <a:gd name="connsiteY3" fmla="*/ 3255826 h 3255826"/>
              <a:gd name="connsiteX4" fmla="*/ 0 w 431260"/>
              <a:gd name="connsiteY4" fmla="*/ 678684 h 3255826"/>
              <a:gd name="connsiteX0" fmla="*/ 0 w 426434"/>
              <a:gd name="connsiteY0" fmla="*/ 766179 h 3255826"/>
              <a:gd name="connsiteX1" fmla="*/ 364160 w 426434"/>
              <a:gd name="connsiteY1" fmla="*/ 0 h 3255826"/>
              <a:gd name="connsiteX2" fmla="*/ 426434 w 426434"/>
              <a:gd name="connsiteY2" fmla="*/ 2618295 h 3255826"/>
              <a:gd name="connsiteX3" fmla="*/ 61029 w 426434"/>
              <a:gd name="connsiteY3" fmla="*/ 3255826 h 3255826"/>
              <a:gd name="connsiteX4" fmla="*/ 0 w 426434"/>
              <a:gd name="connsiteY4" fmla="*/ 766179 h 3255826"/>
              <a:gd name="connsiteX0" fmla="*/ 0 w 390107"/>
              <a:gd name="connsiteY0" fmla="*/ 682265 h 3255826"/>
              <a:gd name="connsiteX1" fmla="*/ 327833 w 390107"/>
              <a:gd name="connsiteY1" fmla="*/ 0 h 3255826"/>
              <a:gd name="connsiteX2" fmla="*/ 390107 w 390107"/>
              <a:gd name="connsiteY2" fmla="*/ 2618295 h 3255826"/>
              <a:gd name="connsiteX3" fmla="*/ 24702 w 390107"/>
              <a:gd name="connsiteY3" fmla="*/ 3255826 h 3255826"/>
              <a:gd name="connsiteX4" fmla="*/ 0 w 390107"/>
              <a:gd name="connsiteY4" fmla="*/ 682265 h 3255826"/>
              <a:gd name="connsiteX0" fmla="*/ 0 w 384554"/>
              <a:gd name="connsiteY0" fmla="*/ 570794 h 3255826"/>
              <a:gd name="connsiteX1" fmla="*/ 322280 w 384554"/>
              <a:gd name="connsiteY1" fmla="*/ 0 h 3255826"/>
              <a:gd name="connsiteX2" fmla="*/ 384554 w 384554"/>
              <a:gd name="connsiteY2" fmla="*/ 2618295 h 3255826"/>
              <a:gd name="connsiteX3" fmla="*/ 19149 w 384554"/>
              <a:gd name="connsiteY3" fmla="*/ 3255826 h 3255826"/>
              <a:gd name="connsiteX4" fmla="*/ 0 w 384554"/>
              <a:gd name="connsiteY4" fmla="*/ 570794 h 3255826"/>
              <a:gd name="connsiteX0" fmla="*/ 0 w 384554"/>
              <a:gd name="connsiteY0" fmla="*/ 610339 h 3295371"/>
              <a:gd name="connsiteX1" fmla="*/ 296695 w 384554"/>
              <a:gd name="connsiteY1" fmla="*/ 0 h 3295371"/>
              <a:gd name="connsiteX2" fmla="*/ 384554 w 384554"/>
              <a:gd name="connsiteY2" fmla="*/ 2657840 h 3295371"/>
              <a:gd name="connsiteX3" fmla="*/ 19149 w 384554"/>
              <a:gd name="connsiteY3" fmla="*/ 3295371 h 3295371"/>
              <a:gd name="connsiteX4" fmla="*/ 0 w 384554"/>
              <a:gd name="connsiteY4" fmla="*/ 610339 h 3295371"/>
              <a:gd name="connsiteX0" fmla="*/ 0 w 384554"/>
              <a:gd name="connsiteY0" fmla="*/ 610339 h 3333902"/>
              <a:gd name="connsiteX1" fmla="*/ 296695 w 384554"/>
              <a:gd name="connsiteY1" fmla="*/ 0 h 3333902"/>
              <a:gd name="connsiteX2" fmla="*/ 384554 w 384554"/>
              <a:gd name="connsiteY2" fmla="*/ 2657840 h 3333902"/>
              <a:gd name="connsiteX3" fmla="*/ 25991 w 384554"/>
              <a:gd name="connsiteY3" fmla="*/ 3333902 h 3333902"/>
              <a:gd name="connsiteX4" fmla="*/ 0 w 384554"/>
              <a:gd name="connsiteY4" fmla="*/ 610339 h 3333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554" h="3333902">
                <a:moveTo>
                  <a:pt x="0" y="610339"/>
                </a:moveTo>
                <a:lnTo>
                  <a:pt x="296695" y="0"/>
                </a:lnTo>
                <a:lnTo>
                  <a:pt x="384554" y="2657840"/>
                </a:lnTo>
                <a:lnTo>
                  <a:pt x="25991" y="3333902"/>
                </a:lnTo>
                <a:lnTo>
                  <a:pt x="0" y="61033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9" name="Retângulo 14"/>
          <p:cNvSpPr/>
          <p:nvPr/>
        </p:nvSpPr>
        <p:spPr>
          <a:xfrm rot="3995531">
            <a:off x="4431078" y="413483"/>
            <a:ext cx="437900" cy="3286717"/>
          </a:xfrm>
          <a:custGeom>
            <a:avLst/>
            <a:gdLst>
              <a:gd name="connsiteX0" fmla="*/ 0 w 687259"/>
              <a:gd name="connsiteY0" fmla="*/ 0 h 2762148"/>
              <a:gd name="connsiteX1" fmla="*/ 687259 w 687259"/>
              <a:gd name="connsiteY1" fmla="*/ 0 h 2762148"/>
              <a:gd name="connsiteX2" fmla="*/ 687259 w 687259"/>
              <a:gd name="connsiteY2" fmla="*/ 2762148 h 2762148"/>
              <a:gd name="connsiteX3" fmla="*/ 0 w 687259"/>
              <a:gd name="connsiteY3" fmla="*/ 2762148 h 2762148"/>
              <a:gd name="connsiteX4" fmla="*/ 0 w 687259"/>
              <a:gd name="connsiteY4" fmla="*/ 0 h 2762148"/>
              <a:gd name="connsiteX0" fmla="*/ 0 w 687259"/>
              <a:gd name="connsiteY0" fmla="*/ 0 h 2762148"/>
              <a:gd name="connsiteX1" fmla="*/ 687259 w 687259"/>
              <a:gd name="connsiteY1" fmla="*/ 0 h 2762148"/>
              <a:gd name="connsiteX2" fmla="*/ 431415 w 687259"/>
              <a:gd name="connsiteY2" fmla="*/ 2366707 h 2762148"/>
              <a:gd name="connsiteX3" fmla="*/ 0 w 687259"/>
              <a:gd name="connsiteY3" fmla="*/ 2762148 h 2762148"/>
              <a:gd name="connsiteX4" fmla="*/ 0 w 687259"/>
              <a:gd name="connsiteY4" fmla="*/ 0 h 2762148"/>
              <a:gd name="connsiteX0" fmla="*/ 0 w 687259"/>
              <a:gd name="connsiteY0" fmla="*/ 0 h 2909945"/>
              <a:gd name="connsiteX1" fmla="*/ 687259 w 687259"/>
              <a:gd name="connsiteY1" fmla="*/ 0 h 2909945"/>
              <a:gd name="connsiteX2" fmla="*/ 431415 w 687259"/>
              <a:gd name="connsiteY2" fmla="*/ 2366707 h 2909945"/>
              <a:gd name="connsiteX3" fmla="*/ 78361 w 687259"/>
              <a:gd name="connsiteY3" fmla="*/ 2909945 h 2909945"/>
              <a:gd name="connsiteX4" fmla="*/ 0 w 687259"/>
              <a:gd name="connsiteY4" fmla="*/ 0 h 2909945"/>
              <a:gd name="connsiteX0" fmla="*/ 0 w 661156"/>
              <a:gd name="connsiteY0" fmla="*/ 367158 h 2909945"/>
              <a:gd name="connsiteX1" fmla="*/ 661156 w 661156"/>
              <a:gd name="connsiteY1" fmla="*/ 0 h 2909945"/>
              <a:gd name="connsiteX2" fmla="*/ 405312 w 661156"/>
              <a:gd name="connsiteY2" fmla="*/ 2366707 h 2909945"/>
              <a:gd name="connsiteX3" fmla="*/ 52258 w 661156"/>
              <a:gd name="connsiteY3" fmla="*/ 2909945 h 2909945"/>
              <a:gd name="connsiteX4" fmla="*/ 0 w 661156"/>
              <a:gd name="connsiteY4" fmla="*/ 367158 h 2909945"/>
              <a:gd name="connsiteX0" fmla="*/ 0 w 405312"/>
              <a:gd name="connsiteY0" fmla="*/ 678684 h 3221471"/>
              <a:gd name="connsiteX1" fmla="*/ 368986 w 405312"/>
              <a:gd name="connsiteY1" fmla="*/ 0 h 3221471"/>
              <a:gd name="connsiteX2" fmla="*/ 405312 w 405312"/>
              <a:gd name="connsiteY2" fmla="*/ 2678233 h 3221471"/>
              <a:gd name="connsiteX3" fmla="*/ 52258 w 405312"/>
              <a:gd name="connsiteY3" fmla="*/ 3221471 h 3221471"/>
              <a:gd name="connsiteX4" fmla="*/ 0 w 405312"/>
              <a:gd name="connsiteY4" fmla="*/ 678684 h 3221471"/>
              <a:gd name="connsiteX0" fmla="*/ 0 w 431260"/>
              <a:gd name="connsiteY0" fmla="*/ 678684 h 3221471"/>
              <a:gd name="connsiteX1" fmla="*/ 368986 w 431260"/>
              <a:gd name="connsiteY1" fmla="*/ 0 h 3221471"/>
              <a:gd name="connsiteX2" fmla="*/ 431260 w 431260"/>
              <a:gd name="connsiteY2" fmla="*/ 2618295 h 3221471"/>
              <a:gd name="connsiteX3" fmla="*/ 52258 w 431260"/>
              <a:gd name="connsiteY3" fmla="*/ 3221471 h 3221471"/>
              <a:gd name="connsiteX4" fmla="*/ 0 w 431260"/>
              <a:gd name="connsiteY4" fmla="*/ 678684 h 3221471"/>
              <a:gd name="connsiteX0" fmla="*/ 0 w 431260"/>
              <a:gd name="connsiteY0" fmla="*/ 678684 h 3255826"/>
              <a:gd name="connsiteX1" fmla="*/ 368986 w 431260"/>
              <a:gd name="connsiteY1" fmla="*/ 0 h 3255826"/>
              <a:gd name="connsiteX2" fmla="*/ 431260 w 431260"/>
              <a:gd name="connsiteY2" fmla="*/ 2618295 h 3255826"/>
              <a:gd name="connsiteX3" fmla="*/ 65855 w 431260"/>
              <a:gd name="connsiteY3" fmla="*/ 3255826 h 3255826"/>
              <a:gd name="connsiteX4" fmla="*/ 0 w 431260"/>
              <a:gd name="connsiteY4" fmla="*/ 678684 h 3255826"/>
              <a:gd name="connsiteX0" fmla="*/ 0 w 426434"/>
              <a:gd name="connsiteY0" fmla="*/ 766179 h 3255826"/>
              <a:gd name="connsiteX1" fmla="*/ 364160 w 426434"/>
              <a:gd name="connsiteY1" fmla="*/ 0 h 3255826"/>
              <a:gd name="connsiteX2" fmla="*/ 426434 w 426434"/>
              <a:gd name="connsiteY2" fmla="*/ 2618295 h 3255826"/>
              <a:gd name="connsiteX3" fmla="*/ 61029 w 426434"/>
              <a:gd name="connsiteY3" fmla="*/ 3255826 h 3255826"/>
              <a:gd name="connsiteX4" fmla="*/ 0 w 426434"/>
              <a:gd name="connsiteY4" fmla="*/ 766179 h 3255826"/>
              <a:gd name="connsiteX0" fmla="*/ 0 w 426434"/>
              <a:gd name="connsiteY0" fmla="*/ 766179 h 3277712"/>
              <a:gd name="connsiteX1" fmla="*/ 364160 w 426434"/>
              <a:gd name="connsiteY1" fmla="*/ 0 h 3277712"/>
              <a:gd name="connsiteX2" fmla="*/ 426434 w 426434"/>
              <a:gd name="connsiteY2" fmla="*/ 2618295 h 3277712"/>
              <a:gd name="connsiteX3" fmla="*/ 79815 w 426434"/>
              <a:gd name="connsiteY3" fmla="*/ 3277712 h 3277712"/>
              <a:gd name="connsiteX4" fmla="*/ 0 w 426434"/>
              <a:gd name="connsiteY4" fmla="*/ 766179 h 3277712"/>
              <a:gd name="connsiteX0" fmla="*/ 0 w 426434"/>
              <a:gd name="connsiteY0" fmla="*/ 722765 h 3234298"/>
              <a:gd name="connsiteX1" fmla="*/ 302249 w 426434"/>
              <a:gd name="connsiteY1" fmla="*/ 0 h 3234298"/>
              <a:gd name="connsiteX2" fmla="*/ 426434 w 426434"/>
              <a:gd name="connsiteY2" fmla="*/ 2574881 h 3234298"/>
              <a:gd name="connsiteX3" fmla="*/ 79815 w 426434"/>
              <a:gd name="connsiteY3" fmla="*/ 3234298 h 3234298"/>
              <a:gd name="connsiteX4" fmla="*/ 0 w 426434"/>
              <a:gd name="connsiteY4" fmla="*/ 722765 h 3234298"/>
              <a:gd name="connsiteX0" fmla="*/ 0 w 436451"/>
              <a:gd name="connsiteY0" fmla="*/ 648883 h 3234298"/>
              <a:gd name="connsiteX1" fmla="*/ 312266 w 436451"/>
              <a:gd name="connsiteY1" fmla="*/ 0 h 3234298"/>
              <a:gd name="connsiteX2" fmla="*/ 436451 w 436451"/>
              <a:gd name="connsiteY2" fmla="*/ 2574881 h 3234298"/>
              <a:gd name="connsiteX3" fmla="*/ 89832 w 436451"/>
              <a:gd name="connsiteY3" fmla="*/ 3234298 h 3234298"/>
              <a:gd name="connsiteX4" fmla="*/ 0 w 436451"/>
              <a:gd name="connsiteY4" fmla="*/ 648883 h 3234298"/>
              <a:gd name="connsiteX0" fmla="*/ 0 w 436451"/>
              <a:gd name="connsiteY0" fmla="*/ 630535 h 3215950"/>
              <a:gd name="connsiteX1" fmla="*/ 315667 w 436451"/>
              <a:gd name="connsiteY1" fmla="*/ 0 h 3215950"/>
              <a:gd name="connsiteX2" fmla="*/ 436451 w 436451"/>
              <a:gd name="connsiteY2" fmla="*/ 2556533 h 3215950"/>
              <a:gd name="connsiteX3" fmla="*/ 89832 w 436451"/>
              <a:gd name="connsiteY3" fmla="*/ 3215950 h 3215950"/>
              <a:gd name="connsiteX4" fmla="*/ 0 w 436451"/>
              <a:gd name="connsiteY4" fmla="*/ 630535 h 3215950"/>
              <a:gd name="connsiteX0" fmla="*/ 0 w 440650"/>
              <a:gd name="connsiteY0" fmla="*/ 640027 h 3215950"/>
              <a:gd name="connsiteX1" fmla="*/ 319866 w 440650"/>
              <a:gd name="connsiteY1" fmla="*/ 0 h 3215950"/>
              <a:gd name="connsiteX2" fmla="*/ 440650 w 440650"/>
              <a:gd name="connsiteY2" fmla="*/ 2556533 h 3215950"/>
              <a:gd name="connsiteX3" fmla="*/ 94031 w 440650"/>
              <a:gd name="connsiteY3" fmla="*/ 3215950 h 3215950"/>
              <a:gd name="connsiteX4" fmla="*/ 0 w 440650"/>
              <a:gd name="connsiteY4" fmla="*/ 640027 h 3215950"/>
              <a:gd name="connsiteX0" fmla="*/ 0 w 437900"/>
              <a:gd name="connsiteY0" fmla="*/ 646827 h 3215950"/>
              <a:gd name="connsiteX1" fmla="*/ 317116 w 437900"/>
              <a:gd name="connsiteY1" fmla="*/ 0 h 3215950"/>
              <a:gd name="connsiteX2" fmla="*/ 437900 w 437900"/>
              <a:gd name="connsiteY2" fmla="*/ 2556533 h 3215950"/>
              <a:gd name="connsiteX3" fmla="*/ 91281 w 437900"/>
              <a:gd name="connsiteY3" fmla="*/ 3215950 h 3215950"/>
              <a:gd name="connsiteX4" fmla="*/ 0 w 437900"/>
              <a:gd name="connsiteY4" fmla="*/ 646827 h 321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7900" h="3215950">
                <a:moveTo>
                  <a:pt x="0" y="646827"/>
                </a:moveTo>
                <a:lnTo>
                  <a:pt x="317116" y="0"/>
                </a:lnTo>
                <a:lnTo>
                  <a:pt x="437900" y="2556533"/>
                </a:lnTo>
                <a:lnTo>
                  <a:pt x="91281" y="3215950"/>
                </a:lnTo>
                <a:lnTo>
                  <a:pt x="0" y="646827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0" name="Retângulo 14"/>
          <p:cNvSpPr/>
          <p:nvPr/>
        </p:nvSpPr>
        <p:spPr>
          <a:xfrm rot="3995531">
            <a:off x="5929307" y="573438"/>
            <a:ext cx="567250" cy="3164530"/>
          </a:xfrm>
          <a:custGeom>
            <a:avLst/>
            <a:gdLst>
              <a:gd name="connsiteX0" fmla="*/ 0 w 687259"/>
              <a:gd name="connsiteY0" fmla="*/ 0 h 2762148"/>
              <a:gd name="connsiteX1" fmla="*/ 687259 w 687259"/>
              <a:gd name="connsiteY1" fmla="*/ 0 h 2762148"/>
              <a:gd name="connsiteX2" fmla="*/ 687259 w 687259"/>
              <a:gd name="connsiteY2" fmla="*/ 2762148 h 2762148"/>
              <a:gd name="connsiteX3" fmla="*/ 0 w 687259"/>
              <a:gd name="connsiteY3" fmla="*/ 2762148 h 2762148"/>
              <a:gd name="connsiteX4" fmla="*/ 0 w 687259"/>
              <a:gd name="connsiteY4" fmla="*/ 0 h 2762148"/>
              <a:gd name="connsiteX0" fmla="*/ 0 w 687259"/>
              <a:gd name="connsiteY0" fmla="*/ 0 h 2762148"/>
              <a:gd name="connsiteX1" fmla="*/ 687259 w 687259"/>
              <a:gd name="connsiteY1" fmla="*/ 0 h 2762148"/>
              <a:gd name="connsiteX2" fmla="*/ 431415 w 687259"/>
              <a:gd name="connsiteY2" fmla="*/ 2366707 h 2762148"/>
              <a:gd name="connsiteX3" fmla="*/ 0 w 687259"/>
              <a:gd name="connsiteY3" fmla="*/ 2762148 h 2762148"/>
              <a:gd name="connsiteX4" fmla="*/ 0 w 687259"/>
              <a:gd name="connsiteY4" fmla="*/ 0 h 2762148"/>
              <a:gd name="connsiteX0" fmla="*/ 0 w 687259"/>
              <a:gd name="connsiteY0" fmla="*/ 0 h 2909945"/>
              <a:gd name="connsiteX1" fmla="*/ 687259 w 687259"/>
              <a:gd name="connsiteY1" fmla="*/ 0 h 2909945"/>
              <a:gd name="connsiteX2" fmla="*/ 431415 w 687259"/>
              <a:gd name="connsiteY2" fmla="*/ 2366707 h 2909945"/>
              <a:gd name="connsiteX3" fmla="*/ 78361 w 687259"/>
              <a:gd name="connsiteY3" fmla="*/ 2909945 h 2909945"/>
              <a:gd name="connsiteX4" fmla="*/ 0 w 687259"/>
              <a:gd name="connsiteY4" fmla="*/ 0 h 2909945"/>
              <a:gd name="connsiteX0" fmla="*/ 0 w 661156"/>
              <a:gd name="connsiteY0" fmla="*/ 367158 h 2909945"/>
              <a:gd name="connsiteX1" fmla="*/ 661156 w 661156"/>
              <a:gd name="connsiteY1" fmla="*/ 0 h 2909945"/>
              <a:gd name="connsiteX2" fmla="*/ 405312 w 661156"/>
              <a:gd name="connsiteY2" fmla="*/ 2366707 h 2909945"/>
              <a:gd name="connsiteX3" fmla="*/ 52258 w 661156"/>
              <a:gd name="connsiteY3" fmla="*/ 2909945 h 2909945"/>
              <a:gd name="connsiteX4" fmla="*/ 0 w 661156"/>
              <a:gd name="connsiteY4" fmla="*/ 367158 h 2909945"/>
              <a:gd name="connsiteX0" fmla="*/ 0 w 405312"/>
              <a:gd name="connsiteY0" fmla="*/ 678684 h 3221471"/>
              <a:gd name="connsiteX1" fmla="*/ 368986 w 405312"/>
              <a:gd name="connsiteY1" fmla="*/ 0 h 3221471"/>
              <a:gd name="connsiteX2" fmla="*/ 405312 w 405312"/>
              <a:gd name="connsiteY2" fmla="*/ 2678233 h 3221471"/>
              <a:gd name="connsiteX3" fmla="*/ 52258 w 405312"/>
              <a:gd name="connsiteY3" fmla="*/ 3221471 h 3221471"/>
              <a:gd name="connsiteX4" fmla="*/ 0 w 405312"/>
              <a:gd name="connsiteY4" fmla="*/ 678684 h 3221471"/>
              <a:gd name="connsiteX0" fmla="*/ 0 w 431260"/>
              <a:gd name="connsiteY0" fmla="*/ 678684 h 3221471"/>
              <a:gd name="connsiteX1" fmla="*/ 368986 w 431260"/>
              <a:gd name="connsiteY1" fmla="*/ 0 h 3221471"/>
              <a:gd name="connsiteX2" fmla="*/ 431260 w 431260"/>
              <a:gd name="connsiteY2" fmla="*/ 2618295 h 3221471"/>
              <a:gd name="connsiteX3" fmla="*/ 52258 w 431260"/>
              <a:gd name="connsiteY3" fmla="*/ 3221471 h 3221471"/>
              <a:gd name="connsiteX4" fmla="*/ 0 w 431260"/>
              <a:gd name="connsiteY4" fmla="*/ 678684 h 3221471"/>
              <a:gd name="connsiteX0" fmla="*/ 0 w 431260"/>
              <a:gd name="connsiteY0" fmla="*/ 678684 h 3255826"/>
              <a:gd name="connsiteX1" fmla="*/ 368986 w 431260"/>
              <a:gd name="connsiteY1" fmla="*/ 0 h 3255826"/>
              <a:gd name="connsiteX2" fmla="*/ 431260 w 431260"/>
              <a:gd name="connsiteY2" fmla="*/ 2618295 h 3255826"/>
              <a:gd name="connsiteX3" fmla="*/ 65855 w 431260"/>
              <a:gd name="connsiteY3" fmla="*/ 3255826 h 3255826"/>
              <a:gd name="connsiteX4" fmla="*/ 0 w 431260"/>
              <a:gd name="connsiteY4" fmla="*/ 678684 h 3255826"/>
              <a:gd name="connsiteX0" fmla="*/ 0 w 426434"/>
              <a:gd name="connsiteY0" fmla="*/ 766179 h 3255826"/>
              <a:gd name="connsiteX1" fmla="*/ 364160 w 426434"/>
              <a:gd name="connsiteY1" fmla="*/ 0 h 3255826"/>
              <a:gd name="connsiteX2" fmla="*/ 426434 w 426434"/>
              <a:gd name="connsiteY2" fmla="*/ 2618295 h 3255826"/>
              <a:gd name="connsiteX3" fmla="*/ 61029 w 426434"/>
              <a:gd name="connsiteY3" fmla="*/ 3255826 h 3255826"/>
              <a:gd name="connsiteX4" fmla="*/ 0 w 426434"/>
              <a:gd name="connsiteY4" fmla="*/ 766179 h 3255826"/>
              <a:gd name="connsiteX0" fmla="*/ 0 w 426434"/>
              <a:gd name="connsiteY0" fmla="*/ 639503 h 3129150"/>
              <a:gd name="connsiteX1" fmla="*/ 295089 w 426434"/>
              <a:gd name="connsiteY1" fmla="*/ 0 h 3129150"/>
              <a:gd name="connsiteX2" fmla="*/ 426434 w 426434"/>
              <a:gd name="connsiteY2" fmla="*/ 2491619 h 3129150"/>
              <a:gd name="connsiteX3" fmla="*/ 61029 w 426434"/>
              <a:gd name="connsiteY3" fmla="*/ 3129150 h 3129150"/>
              <a:gd name="connsiteX4" fmla="*/ 0 w 426434"/>
              <a:gd name="connsiteY4" fmla="*/ 639503 h 3129150"/>
              <a:gd name="connsiteX0" fmla="*/ 0 w 555445"/>
              <a:gd name="connsiteY0" fmla="*/ 731344 h 3129150"/>
              <a:gd name="connsiteX1" fmla="*/ 424100 w 555445"/>
              <a:gd name="connsiteY1" fmla="*/ 0 h 3129150"/>
              <a:gd name="connsiteX2" fmla="*/ 555445 w 555445"/>
              <a:gd name="connsiteY2" fmla="*/ 2491619 h 3129150"/>
              <a:gd name="connsiteX3" fmla="*/ 190040 w 555445"/>
              <a:gd name="connsiteY3" fmla="*/ 3129150 h 3129150"/>
              <a:gd name="connsiteX4" fmla="*/ 0 w 555445"/>
              <a:gd name="connsiteY4" fmla="*/ 731344 h 3129150"/>
              <a:gd name="connsiteX0" fmla="*/ 0 w 555445"/>
              <a:gd name="connsiteY0" fmla="*/ 576856 h 2974662"/>
              <a:gd name="connsiteX1" fmla="*/ 322282 w 555445"/>
              <a:gd name="connsiteY1" fmla="*/ 0 h 2974662"/>
              <a:gd name="connsiteX2" fmla="*/ 555445 w 555445"/>
              <a:gd name="connsiteY2" fmla="*/ 2337131 h 2974662"/>
              <a:gd name="connsiteX3" fmla="*/ 190040 w 555445"/>
              <a:gd name="connsiteY3" fmla="*/ 2974662 h 2974662"/>
              <a:gd name="connsiteX4" fmla="*/ 0 w 555445"/>
              <a:gd name="connsiteY4" fmla="*/ 576856 h 2974662"/>
              <a:gd name="connsiteX0" fmla="*/ 0 w 549293"/>
              <a:gd name="connsiteY0" fmla="*/ 600721 h 2974662"/>
              <a:gd name="connsiteX1" fmla="*/ 316130 w 549293"/>
              <a:gd name="connsiteY1" fmla="*/ 0 h 2974662"/>
              <a:gd name="connsiteX2" fmla="*/ 549293 w 549293"/>
              <a:gd name="connsiteY2" fmla="*/ 2337131 h 2974662"/>
              <a:gd name="connsiteX3" fmla="*/ 183888 w 549293"/>
              <a:gd name="connsiteY3" fmla="*/ 2974662 h 2974662"/>
              <a:gd name="connsiteX4" fmla="*/ 0 w 549293"/>
              <a:gd name="connsiteY4" fmla="*/ 600721 h 2974662"/>
              <a:gd name="connsiteX0" fmla="*/ 0 w 549293"/>
              <a:gd name="connsiteY0" fmla="*/ 600721 h 2984008"/>
              <a:gd name="connsiteX1" fmla="*/ 316130 w 549293"/>
              <a:gd name="connsiteY1" fmla="*/ 0 h 2984008"/>
              <a:gd name="connsiteX2" fmla="*/ 549293 w 549293"/>
              <a:gd name="connsiteY2" fmla="*/ 2337131 h 2984008"/>
              <a:gd name="connsiteX3" fmla="*/ 179663 w 549293"/>
              <a:gd name="connsiteY3" fmla="*/ 2984008 h 2984008"/>
              <a:gd name="connsiteX4" fmla="*/ 0 w 549293"/>
              <a:gd name="connsiteY4" fmla="*/ 600721 h 2984008"/>
              <a:gd name="connsiteX0" fmla="*/ 0 w 549293"/>
              <a:gd name="connsiteY0" fmla="*/ 600721 h 3010789"/>
              <a:gd name="connsiteX1" fmla="*/ 316130 w 549293"/>
              <a:gd name="connsiteY1" fmla="*/ 0 h 3010789"/>
              <a:gd name="connsiteX2" fmla="*/ 549293 w 549293"/>
              <a:gd name="connsiteY2" fmla="*/ 2337131 h 3010789"/>
              <a:gd name="connsiteX3" fmla="*/ 190729 w 549293"/>
              <a:gd name="connsiteY3" fmla="*/ 3010789 h 3010789"/>
              <a:gd name="connsiteX4" fmla="*/ 0 w 549293"/>
              <a:gd name="connsiteY4" fmla="*/ 600721 h 3010789"/>
              <a:gd name="connsiteX0" fmla="*/ 0 w 567250"/>
              <a:gd name="connsiteY0" fmla="*/ 600721 h 3010789"/>
              <a:gd name="connsiteX1" fmla="*/ 316130 w 567250"/>
              <a:gd name="connsiteY1" fmla="*/ 0 h 3010789"/>
              <a:gd name="connsiteX2" fmla="*/ 567250 w 567250"/>
              <a:gd name="connsiteY2" fmla="*/ 2380585 h 3010789"/>
              <a:gd name="connsiteX3" fmla="*/ 190729 w 567250"/>
              <a:gd name="connsiteY3" fmla="*/ 3010789 h 3010789"/>
              <a:gd name="connsiteX4" fmla="*/ 0 w 567250"/>
              <a:gd name="connsiteY4" fmla="*/ 600721 h 3010789"/>
              <a:gd name="connsiteX0" fmla="*/ 0 w 567250"/>
              <a:gd name="connsiteY0" fmla="*/ 600721 h 3030759"/>
              <a:gd name="connsiteX1" fmla="*/ 316130 w 567250"/>
              <a:gd name="connsiteY1" fmla="*/ 0 h 3030759"/>
              <a:gd name="connsiteX2" fmla="*/ 567250 w 567250"/>
              <a:gd name="connsiteY2" fmla="*/ 2380585 h 3030759"/>
              <a:gd name="connsiteX3" fmla="*/ 198982 w 567250"/>
              <a:gd name="connsiteY3" fmla="*/ 3030759 h 3030759"/>
              <a:gd name="connsiteX4" fmla="*/ 0 w 567250"/>
              <a:gd name="connsiteY4" fmla="*/ 600721 h 3030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250" h="3030759">
                <a:moveTo>
                  <a:pt x="0" y="600721"/>
                </a:moveTo>
                <a:lnTo>
                  <a:pt x="316130" y="0"/>
                </a:lnTo>
                <a:lnTo>
                  <a:pt x="567250" y="2380585"/>
                </a:lnTo>
                <a:lnTo>
                  <a:pt x="198982" y="3030759"/>
                </a:lnTo>
                <a:lnTo>
                  <a:pt x="0" y="600721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1" name="Triângulo isósceles 41"/>
          <p:cNvSpPr/>
          <p:nvPr/>
        </p:nvSpPr>
        <p:spPr>
          <a:xfrm>
            <a:off x="5402056" y="1998587"/>
            <a:ext cx="176026" cy="249392"/>
          </a:xfrm>
          <a:custGeom>
            <a:avLst/>
            <a:gdLst>
              <a:gd name="connsiteX0" fmla="*/ 0 w 72008"/>
              <a:gd name="connsiteY0" fmla="*/ 360040 h 360040"/>
              <a:gd name="connsiteX1" fmla="*/ 36004 w 72008"/>
              <a:gd name="connsiteY1" fmla="*/ 0 h 360040"/>
              <a:gd name="connsiteX2" fmla="*/ 72008 w 72008"/>
              <a:gd name="connsiteY2" fmla="*/ 360040 h 360040"/>
              <a:gd name="connsiteX3" fmla="*/ 0 w 72008"/>
              <a:gd name="connsiteY3" fmla="*/ 360040 h 360040"/>
              <a:gd name="connsiteX0" fmla="*/ 0 w 156773"/>
              <a:gd name="connsiteY0" fmla="*/ 420425 h 420425"/>
              <a:gd name="connsiteX1" fmla="*/ 156773 w 156773"/>
              <a:gd name="connsiteY1" fmla="*/ 0 h 420425"/>
              <a:gd name="connsiteX2" fmla="*/ 72008 w 156773"/>
              <a:gd name="connsiteY2" fmla="*/ 420425 h 420425"/>
              <a:gd name="connsiteX3" fmla="*/ 0 w 156773"/>
              <a:gd name="connsiteY3" fmla="*/ 420425 h 420425"/>
              <a:gd name="connsiteX0" fmla="*/ 0 w 199905"/>
              <a:gd name="connsiteY0" fmla="*/ 360040 h 420425"/>
              <a:gd name="connsiteX1" fmla="*/ 199905 w 199905"/>
              <a:gd name="connsiteY1" fmla="*/ 0 h 420425"/>
              <a:gd name="connsiteX2" fmla="*/ 115140 w 199905"/>
              <a:gd name="connsiteY2" fmla="*/ 420425 h 420425"/>
              <a:gd name="connsiteX3" fmla="*/ 0 w 199905"/>
              <a:gd name="connsiteY3" fmla="*/ 360040 h 420425"/>
              <a:gd name="connsiteX0" fmla="*/ 0 w 199905"/>
              <a:gd name="connsiteY0" fmla="*/ 360040 h 360040"/>
              <a:gd name="connsiteX1" fmla="*/ 199905 w 199905"/>
              <a:gd name="connsiteY1" fmla="*/ 0 h 360040"/>
              <a:gd name="connsiteX2" fmla="*/ 115140 w 199905"/>
              <a:gd name="connsiteY2" fmla="*/ 342787 h 360040"/>
              <a:gd name="connsiteX3" fmla="*/ 0 w 199905"/>
              <a:gd name="connsiteY3" fmla="*/ 360040 h 360040"/>
              <a:gd name="connsiteX0" fmla="*/ 0 w 286169"/>
              <a:gd name="connsiteY0" fmla="*/ 144380 h 342787"/>
              <a:gd name="connsiteX1" fmla="*/ 286169 w 286169"/>
              <a:gd name="connsiteY1" fmla="*/ 0 h 342787"/>
              <a:gd name="connsiteX2" fmla="*/ 201404 w 286169"/>
              <a:gd name="connsiteY2" fmla="*/ 342787 h 342787"/>
              <a:gd name="connsiteX3" fmla="*/ 0 w 286169"/>
              <a:gd name="connsiteY3" fmla="*/ 144380 h 342787"/>
              <a:gd name="connsiteX0" fmla="*/ 0 w 286169"/>
              <a:gd name="connsiteY0" fmla="*/ 144380 h 291028"/>
              <a:gd name="connsiteX1" fmla="*/ 286169 w 286169"/>
              <a:gd name="connsiteY1" fmla="*/ 0 h 291028"/>
              <a:gd name="connsiteX2" fmla="*/ 2996 w 286169"/>
              <a:gd name="connsiteY2" fmla="*/ 291028 h 291028"/>
              <a:gd name="connsiteX3" fmla="*/ 0 w 286169"/>
              <a:gd name="connsiteY3" fmla="*/ 144380 h 291028"/>
              <a:gd name="connsiteX0" fmla="*/ 0 w 225785"/>
              <a:gd name="connsiteY0" fmla="*/ 204780 h 351428"/>
              <a:gd name="connsiteX1" fmla="*/ 225785 w 225785"/>
              <a:gd name="connsiteY1" fmla="*/ 0 h 351428"/>
              <a:gd name="connsiteX2" fmla="*/ 2996 w 225785"/>
              <a:gd name="connsiteY2" fmla="*/ 351428 h 351428"/>
              <a:gd name="connsiteX3" fmla="*/ 0 w 225785"/>
              <a:gd name="connsiteY3" fmla="*/ 204780 h 35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785" h="351428">
                <a:moveTo>
                  <a:pt x="0" y="204780"/>
                </a:moveTo>
                <a:lnTo>
                  <a:pt x="225785" y="0"/>
                </a:lnTo>
                <a:lnTo>
                  <a:pt x="2996" y="351428"/>
                </a:lnTo>
                <a:cubicBezTo>
                  <a:pt x="1997" y="302545"/>
                  <a:pt x="999" y="253663"/>
                  <a:pt x="0" y="20478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2" name="Triângulo isósceles 42"/>
          <p:cNvSpPr/>
          <p:nvPr/>
        </p:nvSpPr>
        <p:spPr>
          <a:xfrm>
            <a:off x="5298346" y="2154651"/>
            <a:ext cx="89578" cy="222728"/>
          </a:xfrm>
          <a:custGeom>
            <a:avLst/>
            <a:gdLst>
              <a:gd name="connsiteX0" fmla="*/ 0 w 72008"/>
              <a:gd name="connsiteY0" fmla="*/ 301151 h 301151"/>
              <a:gd name="connsiteX1" fmla="*/ 36004 w 72008"/>
              <a:gd name="connsiteY1" fmla="*/ 0 h 301151"/>
              <a:gd name="connsiteX2" fmla="*/ 72008 w 72008"/>
              <a:gd name="connsiteY2" fmla="*/ 301151 h 301151"/>
              <a:gd name="connsiteX3" fmla="*/ 0 w 72008"/>
              <a:gd name="connsiteY3" fmla="*/ 301151 h 301151"/>
              <a:gd name="connsiteX0" fmla="*/ 0 w 132393"/>
              <a:gd name="connsiteY0" fmla="*/ 301151 h 301151"/>
              <a:gd name="connsiteX1" fmla="*/ 36004 w 132393"/>
              <a:gd name="connsiteY1" fmla="*/ 0 h 301151"/>
              <a:gd name="connsiteX2" fmla="*/ 132393 w 132393"/>
              <a:gd name="connsiteY2" fmla="*/ 275272 h 301151"/>
              <a:gd name="connsiteX3" fmla="*/ 0 w 132393"/>
              <a:gd name="connsiteY3" fmla="*/ 301151 h 301151"/>
              <a:gd name="connsiteX0" fmla="*/ 84766 w 96389"/>
              <a:gd name="connsiteY0" fmla="*/ 413295 h 413295"/>
              <a:gd name="connsiteX1" fmla="*/ 0 w 96389"/>
              <a:gd name="connsiteY1" fmla="*/ 0 h 413295"/>
              <a:gd name="connsiteX2" fmla="*/ 96389 w 96389"/>
              <a:gd name="connsiteY2" fmla="*/ 275272 h 413295"/>
              <a:gd name="connsiteX3" fmla="*/ 84766 w 96389"/>
              <a:gd name="connsiteY3" fmla="*/ 413295 h 413295"/>
              <a:gd name="connsiteX0" fmla="*/ 127898 w 139521"/>
              <a:gd name="connsiteY0" fmla="*/ 352910 h 352910"/>
              <a:gd name="connsiteX1" fmla="*/ 0 w 139521"/>
              <a:gd name="connsiteY1" fmla="*/ 0 h 352910"/>
              <a:gd name="connsiteX2" fmla="*/ 139521 w 139521"/>
              <a:gd name="connsiteY2" fmla="*/ 214887 h 352910"/>
              <a:gd name="connsiteX3" fmla="*/ 127898 w 139521"/>
              <a:gd name="connsiteY3" fmla="*/ 352910 h 35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521" h="352910">
                <a:moveTo>
                  <a:pt x="127898" y="352910"/>
                </a:moveTo>
                <a:lnTo>
                  <a:pt x="0" y="0"/>
                </a:lnTo>
                <a:lnTo>
                  <a:pt x="139521" y="214887"/>
                </a:lnTo>
                <a:lnTo>
                  <a:pt x="127898" y="352910"/>
                </a:ln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3" name="Retângulo 1402"/>
          <p:cNvSpPr/>
          <p:nvPr/>
        </p:nvSpPr>
        <p:spPr>
          <a:xfrm>
            <a:off x="7439401" y="1460905"/>
            <a:ext cx="196876" cy="59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04" name="Conector reto 1403"/>
          <p:cNvCxnSpPr/>
          <p:nvPr/>
        </p:nvCxnSpPr>
        <p:spPr>
          <a:xfrm>
            <a:off x="3117461" y="2595183"/>
            <a:ext cx="374470" cy="18592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5" name="Conector reto 1404"/>
          <p:cNvCxnSpPr/>
          <p:nvPr/>
        </p:nvCxnSpPr>
        <p:spPr>
          <a:xfrm flipH="1">
            <a:off x="5387436" y="1975403"/>
            <a:ext cx="21802" cy="55162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6" name="Triângulo isósceles 41"/>
          <p:cNvSpPr/>
          <p:nvPr/>
        </p:nvSpPr>
        <p:spPr>
          <a:xfrm>
            <a:off x="5660150" y="1998845"/>
            <a:ext cx="176026" cy="245090"/>
          </a:xfrm>
          <a:custGeom>
            <a:avLst/>
            <a:gdLst>
              <a:gd name="connsiteX0" fmla="*/ 0 w 72008"/>
              <a:gd name="connsiteY0" fmla="*/ 360040 h 360040"/>
              <a:gd name="connsiteX1" fmla="*/ 36004 w 72008"/>
              <a:gd name="connsiteY1" fmla="*/ 0 h 360040"/>
              <a:gd name="connsiteX2" fmla="*/ 72008 w 72008"/>
              <a:gd name="connsiteY2" fmla="*/ 360040 h 360040"/>
              <a:gd name="connsiteX3" fmla="*/ 0 w 72008"/>
              <a:gd name="connsiteY3" fmla="*/ 360040 h 360040"/>
              <a:gd name="connsiteX0" fmla="*/ 0 w 156773"/>
              <a:gd name="connsiteY0" fmla="*/ 420425 h 420425"/>
              <a:gd name="connsiteX1" fmla="*/ 156773 w 156773"/>
              <a:gd name="connsiteY1" fmla="*/ 0 h 420425"/>
              <a:gd name="connsiteX2" fmla="*/ 72008 w 156773"/>
              <a:gd name="connsiteY2" fmla="*/ 420425 h 420425"/>
              <a:gd name="connsiteX3" fmla="*/ 0 w 156773"/>
              <a:gd name="connsiteY3" fmla="*/ 420425 h 420425"/>
              <a:gd name="connsiteX0" fmla="*/ 0 w 199905"/>
              <a:gd name="connsiteY0" fmla="*/ 360040 h 420425"/>
              <a:gd name="connsiteX1" fmla="*/ 199905 w 199905"/>
              <a:gd name="connsiteY1" fmla="*/ 0 h 420425"/>
              <a:gd name="connsiteX2" fmla="*/ 115140 w 199905"/>
              <a:gd name="connsiteY2" fmla="*/ 420425 h 420425"/>
              <a:gd name="connsiteX3" fmla="*/ 0 w 199905"/>
              <a:gd name="connsiteY3" fmla="*/ 360040 h 420425"/>
              <a:gd name="connsiteX0" fmla="*/ 0 w 199905"/>
              <a:gd name="connsiteY0" fmla="*/ 360040 h 360040"/>
              <a:gd name="connsiteX1" fmla="*/ 199905 w 199905"/>
              <a:gd name="connsiteY1" fmla="*/ 0 h 360040"/>
              <a:gd name="connsiteX2" fmla="*/ 115140 w 199905"/>
              <a:gd name="connsiteY2" fmla="*/ 342787 h 360040"/>
              <a:gd name="connsiteX3" fmla="*/ 0 w 199905"/>
              <a:gd name="connsiteY3" fmla="*/ 360040 h 360040"/>
              <a:gd name="connsiteX0" fmla="*/ 0 w 286169"/>
              <a:gd name="connsiteY0" fmla="*/ 144380 h 342787"/>
              <a:gd name="connsiteX1" fmla="*/ 286169 w 286169"/>
              <a:gd name="connsiteY1" fmla="*/ 0 h 342787"/>
              <a:gd name="connsiteX2" fmla="*/ 201404 w 286169"/>
              <a:gd name="connsiteY2" fmla="*/ 342787 h 342787"/>
              <a:gd name="connsiteX3" fmla="*/ 0 w 286169"/>
              <a:gd name="connsiteY3" fmla="*/ 144380 h 342787"/>
              <a:gd name="connsiteX0" fmla="*/ 0 w 286169"/>
              <a:gd name="connsiteY0" fmla="*/ 144380 h 291028"/>
              <a:gd name="connsiteX1" fmla="*/ 286169 w 286169"/>
              <a:gd name="connsiteY1" fmla="*/ 0 h 291028"/>
              <a:gd name="connsiteX2" fmla="*/ 2996 w 286169"/>
              <a:gd name="connsiteY2" fmla="*/ 291028 h 291028"/>
              <a:gd name="connsiteX3" fmla="*/ 0 w 286169"/>
              <a:gd name="connsiteY3" fmla="*/ 144380 h 291028"/>
              <a:gd name="connsiteX0" fmla="*/ 0 w 225785"/>
              <a:gd name="connsiteY0" fmla="*/ 204780 h 351428"/>
              <a:gd name="connsiteX1" fmla="*/ 225785 w 225785"/>
              <a:gd name="connsiteY1" fmla="*/ 0 h 351428"/>
              <a:gd name="connsiteX2" fmla="*/ 2996 w 225785"/>
              <a:gd name="connsiteY2" fmla="*/ 351428 h 351428"/>
              <a:gd name="connsiteX3" fmla="*/ 0 w 225785"/>
              <a:gd name="connsiteY3" fmla="*/ 204780 h 35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785" h="351428">
                <a:moveTo>
                  <a:pt x="0" y="204780"/>
                </a:moveTo>
                <a:lnTo>
                  <a:pt x="225785" y="0"/>
                </a:lnTo>
                <a:lnTo>
                  <a:pt x="2996" y="351428"/>
                </a:lnTo>
                <a:cubicBezTo>
                  <a:pt x="1997" y="302545"/>
                  <a:pt x="999" y="253663"/>
                  <a:pt x="0" y="20478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7" name="Triângulo isósceles 42"/>
          <p:cNvSpPr/>
          <p:nvPr/>
        </p:nvSpPr>
        <p:spPr>
          <a:xfrm>
            <a:off x="5551191" y="2238372"/>
            <a:ext cx="89578" cy="222728"/>
          </a:xfrm>
          <a:custGeom>
            <a:avLst/>
            <a:gdLst>
              <a:gd name="connsiteX0" fmla="*/ 0 w 72008"/>
              <a:gd name="connsiteY0" fmla="*/ 301151 h 301151"/>
              <a:gd name="connsiteX1" fmla="*/ 36004 w 72008"/>
              <a:gd name="connsiteY1" fmla="*/ 0 h 301151"/>
              <a:gd name="connsiteX2" fmla="*/ 72008 w 72008"/>
              <a:gd name="connsiteY2" fmla="*/ 301151 h 301151"/>
              <a:gd name="connsiteX3" fmla="*/ 0 w 72008"/>
              <a:gd name="connsiteY3" fmla="*/ 301151 h 301151"/>
              <a:gd name="connsiteX0" fmla="*/ 0 w 132393"/>
              <a:gd name="connsiteY0" fmla="*/ 301151 h 301151"/>
              <a:gd name="connsiteX1" fmla="*/ 36004 w 132393"/>
              <a:gd name="connsiteY1" fmla="*/ 0 h 301151"/>
              <a:gd name="connsiteX2" fmla="*/ 132393 w 132393"/>
              <a:gd name="connsiteY2" fmla="*/ 275272 h 301151"/>
              <a:gd name="connsiteX3" fmla="*/ 0 w 132393"/>
              <a:gd name="connsiteY3" fmla="*/ 301151 h 301151"/>
              <a:gd name="connsiteX0" fmla="*/ 84766 w 96389"/>
              <a:gd name="connsiteY0" fmla="*/ 413295 h 413295"/>
              <a:gd name="connsiteX1" fmla="*/ 0 w 96389"/>
              <a:gd name="connsiteY1" fmla="*/ 0 h 413295"/>
              <a:gd name="connsiteX2" fmla="*/ 96389 w 96389"/>
              <a:gd name="connsiteY2" fmla="*/ 275272 h 413295"/>
              <a:gd name="connsiteX3" fmla="*/ 84766 w 96389"/>
              <a:gd name="connsiteY3" fmla="*/ 413295 h 413295"/>
              <a:gd name="connsiteX0" fmla="*/ 127898 w 139521"/>
              <a:gd name="connsiteY0" fmla="*/ 352910 h 352910"/>
              <a:gd name="connsiteX1" fmla="*/ 0 w 139521"/>
              <a:gd name="connsiteY1" fmla="*/ 0 h 352910"/>
              <a:gd name="connsiteX2" fmla="*/ 139521 w 139521"/>
              <a:gd name="connsiteY2" fmla="*/ 214887 h 352910"/>
              <a:gd name="connsiteX3" fmla="*/ 127898 w 139521"/>
              <a:gd name="connsiteY3" fmla="*/ 352910 h 35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521" h="352910">
                <a:moveTo>
                  <a:pt x="127898" y="352910"/>
                </a:moveTo>
                <a:lnTo>
                  <a:pt x="0" y="0"/>
                </a:lnTo>
                <a:lnTo>
                  <a:pt x="139521" y="214887"/>
                </a:lnTo>
                <a:lnTo>
                  <a:pt x="127898" y="352910"/>
                </a:ln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8" name="Triângulo isósceles 42"/>
          <p:cNvSpPr/>
          <p:nvPr/>
        </p:nvSpPr>
        <p:spPr>
          <a:xfrm>
            <a:off x="5851603" y="1880129"/>
            <a:ext cx="89578" cy="222728"/>
          </a:xfrm>
          <a:custGeom>
            <a:avLst/>
            <a:gdLst>
              <a:gd name="connsiteX0" fmla="*/ 0 w 72008"/>
              <a:gd name="connsiteY0" fmla="*/ 301151 h 301151"/>
              <a:gd name="connsiteX1" fmla="*/ 36004 w 72008"/>
              <a:gd name="connsiteY1" fmla="*/ 0 h 301151"/>
              <a:gd name="connsiteX2" fmla="*/ 72008 w 72008"/>
              <a:gd name="connsiteY2" fmla="*/ 301151 h 301151"/>
              <a:gd name="connsiteX3" fmla="*/ 0 w 72008"/>
              <a:gd name="connsiteY3" fmla="*/ 301151 h 301151"/>
              <a:gd name="connsiteX0" fmla="*/ 0 w 132393"/>
              <a:gd name="connsiteY0" fmla="*/ 301151 h 301151"/>
              <a:gd name="connsiteX1" fmla="*/ 36004 w 132393"/>
              <a:gd name="connsiteY1" fmla="*/ 0 h 301151"/>
              <a:gd name="connsiteX2" fmla="*/ 132393 w 132393"/>
              <a:gd name="connsiteY2" fmla="*/ 275272 h 301151"/>
              <a:gd name="connsiteX3" fmla="*/ 0 w 132393"/>
              <a:gd name="connsiteY3" fmla="*/ 301151 h 301151"/>
              <a:gd name="connsiteX0" fmla="*/ 84766 w 96389"/>
              <a:gd name="connsiteY0" fmla="*/ 413295 h 413295"/>
              <a:gd name="connsiteX1" fmla="*/ 0 w 96389"/>
              <a:gd name="connsiteY1" fmla="*/ 0 h 413295"/>
              <a:gd name="connsiteX2" fmla="*/ 96389 w 96389"/>
              <a:gd name="connsiteY2" fmla="*/ 275272 h 413295"/>
              <a:gd name="connsiteX3" fmla="*/ 84766 w 96389"/>
              <a:gd name="connsiteY3" fmla="*/ 413295 h 413295"/>
              <a:gd name="connsiteX0" fmla="*/ 127898 w 139521"/>
              <a:gd name="connsiteY0" fmla="*/ 352910 h 352910"/>
              <a:gd name="connsiteX1" fmla="*/ 0 w 139521"/>
              <a:gd name="connsiteY1" fmla="*/ 0 h 352910"/>
              <a:gd name="connsiteX2" fmla="*/ 139521 w 139521"/>
              <a:gd name="connsiteY2" fmla="*/ 214887 h 352910"/>
              <a:gd name="connsiteX3" fmla="*/ 127898 w 139521"/>
              <a:gd name="connsiteY3" fmla="*/ 352910 h 35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521" h="352910">
                <a:moveTo>
                  <a:pt x="127898" y="352910"/>
                </a:moveTo>
                <a:lnTo>
                  <a:pt x="0" y="0"/>
                </a:lnTo>
                <a:lnTo>
                  <a:pt x="139521" y="214887"/>
                </a:lnTo>
                <a:lnTo>
                  <a:pt x="127898" y="352910"/>
                </a:ln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9" name="Triângulo isósceles 41"/>
          <p:cNvSpPr/>
          <p:nvPr/>
        </p:nvSpPr>
        <p:spPr>
          <a:xfrm>
            <a:off x="6169781" y="1725619"/>
            <a:ext cx="176026" cy="245090"/>
          </a:xfrm>
          <a:custGeom>
            <a:avLst/>
            <a:gdLst>
              <a:gd name="connsiteX0" fmla="*/ 0 w 72008"/>
              <a:gd name="connsiteY0" fmla="*/ 360040 h 360040"/>
              <a:gd name="connsiteX1" fmla="*/ 36004 w 72008"/>
              <a:gd name="connsiteY1" fmla="*/ 0 h 360040"/>
              <a:gd name="connsiteX2" fmla="*/ 72008 w 72008"/>
              <a:gd name="connsiteY2" fmla="*/ 360040 h 360040"/>
              <a:gd name="connsiteX3" fmla="*/ 0 w 72008"/>
              <a:gd name="connsiteY3" fmla="*/ 360040 h 360040"/>
              <a:gd name="connsiteX0" fmla="*/ 0 w 156773"/>
              <a:gd name="connsiteY0" fmla="*/ 420425 h 420425"/>
              <a:gd name="connsiteX1" fmla="*/ 156773 w 156773"/>
              <a:gd name="connsiteY1" fmla="*/ 0 h 420425"/>
              <a:gd name="connsiteX2" fmla="*/ 72008 w 156773"/>
              <a:gd name="connsiteY2" fmla="*/ 420425 h 420425"/>
              <a:gd name="connsiteX3" fmla="*/ 0 w 156773"/>
              <a:gd name="connsiteY3" fmla="*/ 420425 h 420425"/>
              <a:gd name="connsiteX0" fmla="*/ 0 w 199905"/>
              <a:gd name="connsiteY0" fmla="*/ 360040 h 420425"/>
              <a:gd name="connsiteX1" fmla="*/ 199905 w 199905"/>
              <a:gd name="connsiteY1" fmla="*/ 0 h 420425"/>
              <a:gd name="connsiteX2" fmla="*/ 115140 w 199905"/>
              <a:gd name="connsiteY2" fmla="*/ 420425 h 420425"/>
              <a:gd name="connsiteX3" fmla="*/ 0 w 199905"/>
              <a:gd name="connsiteY3" fmla="*/ 360040 h 420425"/>
              <a:gd name="connsiteX0" fmla="*/ 0 w 199905"/>
              <a:gd name="connsiteY0" fmla="*/ 360040 h 360040"/>
              <a:gd name="connsiteX1" fmla="*/ 199905 w 199905"/>
              <a:gd name="connsiteY1" fmla="*/ 0 h 360040"/>
              <a:gd name="connsiteX2" fmla="*/ 115140 w 199905"/>
              <a:gd name="connsiteY2" fmla="*/ 342787 h 360040"/>
              <a:gd name="connsiteX3" fmla="*/ 0 w 199905"/>
              <a:gd name="connsiteY3" fmla="*/ 360040 h 360040"/>
              <a:gd name="connsiteX0" fmla="*/ 0 w 286169"/>
              <a:gd name="connsiteY0" fmla="*/ 144380 h 342787"/>
              <a:gd name="connsiteX1" fmla="*/ 286169 w 286169"/>
              <a:gd name="connsiteY1" fmla="*/ 0 h 342787"/>
              <a:gd name="connsiteX2" fmla="*/ 201404 w 286169"/>
              <a:gd name="connsiteY2" fmla="*/ 342787 h 342787"/>
              <a:gd name="connsiteX3" fmla="*/ 0 w 286169"/>
              <a:gd name="connsiteY3" fmla="*/ 144380 h 342787"/>
              <a:gd name="connsiteX0" fmla="*/ 0 w 286169"/>
              <a:gd name="connsiteY0" fmla="*/ 144380 h 291028"/>
              <a:gd name="connsiteX1" fmla="*/ 286169 w 286169"/>
              <a:gd name="connsiteY1" fmla="*/ 0 h 291028"/>
              <a:gd name="connsiteX2" fmla="*/ 2996 w 286169"/>
              <a:gd name="connsiteY2" fmla="*/ 291028 h 291028"/>
              <a:gd name="connsiteX3" fmla="*/ 0 w 286169"/>
              <a:gd name="connsiteY3" fmla="*/ 144380 h 291028"/>
              <a:gd name="connsiteX0" fmla="*/ 0 w 225785"/>
              <a:gd name="connsiteY0" fmla="*/ 204780 h 351428"/>
              <a:gd name="connsiteX1" fmla="*/ 225785 w 225785"/>
              <a:gd name="connsiteY1" fmla="*/ 0 h 351428"/>
              <a:gd name="connsiteX2" fmla="*/ 2996 w 225785"/>
              <a:gd name="connsiteY2" fmla="*/ 351428 h 351428"/>
              <a:gd name="connsiteX3" fmla="*/ 0 w 225785"/>
              <a:gd name="connsiteY3" fmla="*/ 204780 h 35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785" h="351428">
                <a:moveTo>
                  <a:pt x="0" y="204780"/>
                </a:moveTo>
                <a:lnTo>
                  <a:pt x="225785" y="0"/>
                </a:lnTo>
                <a:lnTo>
                  <a:pt x="2996" y="351428"/>
                </a:lnTo>
                <a:cubicBezTo>
                  <a:pt x="1997" y="302545"/>
                  <a:pt x="999" y="253663"/>
                  <a:pt x="0" y="20478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0" name="Triângulo isósceles 42"/>
          <p:cNvSpPr/>
          <p:nvPr/>
        </p:nvSpPr>
        <p:spPr>
          <a:xfrm>
            <a:off x="6051423" y="1925228"/>
            <a:ext cx="89578" cy="222728"/>
          </a:xfrm>
          <a:custGeom>
            <a:avLst/>
            <a:gdLst>
              <a:gd name="connsiteX0" fmla="*/ 0 w 72008"/>
              <a:gd name="connsiteY0" fmla="*/ 301151 h 301151"/>
              <a:gd name="connsiteX1" fmla="*/ 36004 w 72008"/>
              <a:gd name="connsiteY1" fmla="*/ 0 h 301151"/>
              <a:gd name="connsiteX2" fmla="*/ 72008 w 72008"/>
              <a:gd name="connsiteY2" fmla="*/ 301151 h 301151"/>
              <a:gd name="connsiteX3" fmla="*/ 0 w 72008"/>
              <a:gd name="connsiteY3" fmla="*/ 301151 h 301151"/>
              <a:gd name="connsiteX0" fmla="*/ 0 w 132393"/>
              <a:gd name="connsiteY0" fmla="*/ 301151 h 301151"/>
              <a:gd name="connsiteX1" fmla="*/ 36004 w 132393"/>
              <a:gd name="connsiteY1" fmla="*/ 0 h 301151"/>
              <a:gd name="connsiteX2" fmla="*/ 132393 w 132393"/>
              <a:gd name="connsiteY2" fmla="*/ 275272 h 301151"/>
              <a:gd name="connsiteX3" fmla="*/ 0 w 132393"/>
              <a:gd name="connsiteY3" fmla="*/ 301151 h 301151"/>
              <a:gd name="connsiteX0" fmla="*/ 84766 w 96389"/>
              <a:gd name="connsiteY0" fmla="*/ 413295 h 413295"/>
              <a:gd name="connsiteX1" fmla="*/ 0 w 96389"/>
              <a:gd name="connsiteY1" fmla="*/ 0 h 413295"/>
              <a:gd name="connsiteX2" fmla="*/ 96389 w 96389"/>
              <a:gd name="connsiteY2" fmla="*/ 275272 h 413295"/>
              <a:gd name="connsiteX3" fmla="*/ 84766 w 96389"/>
              <a:gd name="connsiteY3" fmla="*/ 413295 h 413295"/>
              <a:gd name="connsiteX0" fmla="*/ 127898 w 139521"/>
              <a:gd name="connsiteY0" fmla="*/ 352910 h 352910"/>
              <a:gd name="connsiteX1" fmla="*/ 0 w 139521"/>
              <a:gd name="connsiteY1" fmla="*/ 0 h 352910"/>
              <a:gd name="connsiteX2" fmla="*/ 139521 w 139521"/>
              <a:gd name="connsiteY2" fmla="*/ 214887 h 352910"/>
              <a:gd name="connsiteX3" fmla="*/ 127898 w 139521"/>
              <a:gd name="connsiteY3" fmla="*/ 352910 h 35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521" h="352910">
                <a:moveTo>
                  <a:pt x="127898" y="352910"/>
                </a:moveTo>
                <a:lnTo>
                  <a:pt x="0" y="0"/>
                </a:lnTo>
                <a:lnTo>
                  <a:pt x="139521" y="214887"/>
                </a:lnTo>
                <a:lnTo>
                  <a:pt x="127898" y="352910"/>
                </a:ln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1" name="Triângulo isósceles 41"/>
          <p:cNvSpPr/>
          <p:nvPr/>
        </p:nvSpPr>
        <p:spPr>
          <a:xfrm>
            <a:off x="6471052" y="1416563"/>
            <a:ext cx="176026" cy="249392"/>
          </a:xfrm>
          <a:custGeom>
            <a:avLst/>
            <a:gdLst>
              <a:gd name="connsiteX0" fmla="*/ 0 w 72008"/>
              <a:gd name="connsiteY0" fmla="*/ 360040 h 360040"/>
              <a:gd name="connsiteX1" fmla="*/ 36004 w 72008"/>
              <a:gd name="connsiteY1" fmla="*/ 0 h 360040"/>
              <a:gd name="connsiteX2" fmla="*/ 72008 w 72008"/>
              <a:gd name="connsiteY2" fmla="*/ 360040 h 360040"/>
              <a:gd name="connsiteX3" fmla="*/ 0 w 72008"/>
              <a:gd name="connsiteY3" fmla="*/ 360040 h 360040"/>
              <a:gd name="connsiteX0" fmla="*/ 0 w 156773"/>
              <a:gd name="connsiteY0" fmla="*/ 420425 h 420425"/>
              <a:gd name="connsiteX1" fmla="*/ 156773 w 156773"/>
              <a:gd name="connsiteY1" fmla="*/ 0 h 420425"/>
              <a:gd name="connsiteX2" fmla="*/ 72008 w 156773"/>
              <a:gd name="connsiteY2" fmla="*/ 420425 h 420425"/>
              <a:gd name="connsiteX3" fmla="*/ 0 w 156773"/>
              <a:gd name="connsiteY3" fmla="*/ 420425 h 420425"/>
              <a:gd name="connsiteX0" fmla="*/ 0 w 199905"/>
              <a:gd name="connsiteY0" fmla="*/ 360040 h 420425"/>
              <a:gd name="connsiteX1" fmla="*/ 199905 w 199905"/>
              <a:gd name="connsiteY1" fmla="*/ 0 h 420425"/>
              <a:gd name="connsiteX2" fmla="*/ 115140 w 199905"/>
              <a:gd name="connsiteY2" fmla="*/ 420425 h 420425"/>
              <a:gd name="connsiteX3" fmla="*/ 0 w 199905"/>
              <a:gd name="connsiteY3" fmla="*/ 360040 h 420425"/>
              <a:gd name="connsiteX0" fmla="*/ 0 w 199905"/>
              <a:gd name="connsiteY0" fmla="*/ 360040 h 360040"/>
              <a:gd name="connsiteX1" fmla="*/ 199905 w 199905"/>
              <a:gd name="connsiteY1" fmla="*/ 0 h 360040"/>
              <a:gd name="connsiteX2" fmla="*/ 115140 w 199905"/>
              <a:gd name="connsiteY2" fmla="*/ 342787 h 360040"/>
              <a:gd name="connsiteX3" fmla="*/ 0 w 199905"/>
              <a:gd name="connsiteY3" fmla="*/ 360040 h 360040"/>
              <a:gd name="connsiteX0" fmla="*/ 0 w 286169"/>
              <a:gd name="connsiteY0" fmla="*/ 144380 h 342787"/>
              <a:gd name="connsiteX1" fmla="*/ 286169 w 286169"/>
              <a:gd name="connsiteY1" fmla="*/ 0 h 342787"/>
              <a:gd name="connsiteX2" fmla="*/ 201404 w 286169"/>
              <a:gd name="connsiteY2" fmla="*/ 342787 h 342787"/>
              <a:gd name="connsiteX3" fmla="*/ 0 w 286169"/>
              <a:gd name="connsiteY3" fmla="*/ 144380 h 342787"/>
              <a:gd name="connsiteX0" fmla="*/ 0 w 286169"/>
              <a:gd name="connsiteY0" fmla="*/ 144380 h 291028"/>
              <a:gd name="connsiteX1" fmla="*/ 286169 w 286169"/>
              <a:gd name="connsiteY1" fmla="*/ 0 h 291028"/>
              <a:gd name="connsiteX2" fmla="*/ 2996 w 286169"/>
              <a:gd name="connsiteY2" fmla="*/ 291028 h 291028"/>
              <a:gd name="connsiteX3" fmla="*/ 0 w 286169"/>
              <a:gd name="connsiteY3" fmla="*/ 144380 h 291028"/>
              <a:gd name="connsiteX0" fmla="*/ 0 w 225785"/>
              <a:gd name="connsiteY0" fmla="*/ 204780 h 351428"/>
              <a:gd name="connsiteX1" fmla="*/ 225785 w 225785"/>
              <a:gd name="connsiteY1" fmla="*/ 0 h 351428"/>
              <a:gd name="connsiteX2" fmla="*/ 2996 w 225785"/>
              <a:gd name="connsiteY2" fmla="*/ 351428 h 351428"/>
              <a:gd name="connsiteX3" fmla="*/ 0 w 225785"/>
              <a:gd name="connsiteY3" fmla="*/ 204780 h 35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785" h="351428">
                <a:moveTo>
                  <a:pt x="0" y="204780"/>
                </a:moveTo>
                <a:lnTo>
                  <a:pt x="225785" y="0"/>
                </a:lnTo>
                <a:lnTo>
                  <a:pt x="2996" y="351428"/>
                </a:lnTo>
                <a:cubicBezTo>
                  <a:pt x="1997" y="302545"/>
                  <a:pt x="999" y="253663"/>
                  <a:pt x="0" y="20478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2" name="Triângulo isósceles 42"/>
          <p:cNvSpPr/>
          <p:nvPr/>
        </p:nvSpPr>
        <p:spPr>
          <a:xfrm>
            <a:off x="6367342" y="1572627"/>
            <a:ext cx="89578" cy="222728"/>
          </a:xfrm>
          <a:custGeom>
            <a:avLst/>
            <a:gdLst>
              <a:gd name="connsiteX0" fmla="*/ 0 w 72008"/>
              <a:gd name="connsiteY0" fmla="*/ 301151 h 301151"/>
              <a:gd name="connsiteX1" fmla="*/ 36004 w 72008"/>
              <a:gd name="connsiteY1" fmla="*/ 0 h 301151"/>
              <a:gd name="connsiteX2" fmla="*/ 72008 w 72008"/>
              <a:gd name="connsiteY2" fmla="*/ 301151 h 301151"/>
              <a:gd name="connsiteX3" fmla="*/ 0 w 72008"/>
              <a:gd name="connsiteY3" fmla="*/ 301151 h 301151"/>
              <a:gd name="connsiteX0" fmla="*/ 0 w 132393"/>
              <a:gd name="connsiteY0" fmla="*/ 301151 h 301151"/>
              <a:gd name="connsiteX1" fmla="*/ 36004 w 132393"/>
              <a:gd name="connsiteY1" fmla="*/ 0 h 301151"/>
              <a:gd name="connsiteX2" fmla="*/ 132393 w 132393"/>
              <a:gd name="connsiteY2" fmla="*/ 275272 h 301151"/>
              <a:gd name="connsiteX3" fmla="*/ 0 w 132393"/>
              <a:gd name="connsiteY3" fmla="*/ 301151 h 301151"/>
              <a:gd name="connsiteX0" fmla="*/ 84766 w 96389"/>
              <a:gd name="connsiteY0" fmla="*/ 413295 h 413295"/>
              <a:gd name="connsiteX1" fmla="*/ 0 w 96389"/>
              <a:gd name="connsiteY1" fmla="*/ 0 h 413295"/>
              <a:gd name="connsiteX2" fmla="*/ 96389 w 96389"/>
              <a:gd name="connsiteY2" fmla="*/ 275272 h 413295"/>
              <a:gd name="connsiteX3" fmla="*/ 84766 w 96389"/>
              <a:gd name="connsiteY3" fmla="*/ 413295 h 413295"/>
              <a:gd name="connsiteX0" fmla="*/ 127898 w 139521"/>
              <a:gd name="connsiteY0" fmla="*/ 352910 h 352910"/>
              <a:gd name="connsiteX1" fmla="*/ 0 w 139521"/>
              <a:gd name="connsiteY1" fmla="*/ 0 h 352910"/>
              <a:gd name="connsiteX2" fmla="*/ 139521 w 139521"/>
              <a:gd name="connsiteY2" fmla="*/ 214887 h 352910"/>
              <a:gd name="connsiteX3" fmla="*/ 127898 w 139521"/>
              <a:gd name="connsiteY3" fmla="*/ 352910 h 35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521" h="352910">
                <a:moveTo>
                  <a:pt x="127898" y="352910"/>
                </a:moveTo>
                <a:lnTo>
                  <a:pt x="0" y="0"/>
                </a:lnTo>
                <a:lnTo>
                  <a:pt x="139521" y="214887"/>
                </a:lnTo>
                <a:lnTo>
                  <a:pt x="127898" y="352910"/>
                </a:ln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13" name="Conector reto 1412"/>
          <p:cNvCxnSpPr/>
          <p:nvPr/>
        </p:nvCxnSpPr>
        <p:spPr>
          <a:xfrm flipH="1">
            <a:off x="6456432" y="1393379"/>
            <a:ext cx="21802" cy="55162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4" name="Triângulo isósceles 41"/>
          <p:cNvSpPr/>
          <p:nvPr/>
        </p:nvSpPr>
        <p:spPr>
          <a:xfrm>
            <a:off x="6718146" y="1477716"/>
            <a:ext cx="176026" cy="245090"/>
          </a:xfrm>
          <a:custGeom>
            <a:avLst/>
            <a:gdLst>
              <a:gd name="connsiteX0" fmla="*/ 0 w 72008"/>
              <a:gd name="connsiteY0" fmla="*/ 360040 h 360040"/>
              <a:gd name="connsiteX1" fmla="*/ 36004 w 72008"/>
              <a:gd name="connsiteY1" fmla="*/ 0 h 360040"/>
              <a:gd name="connsiteX2" fmla="*/ 72008 w 72008"/>
              <a:gd name="connsiteY2" fmla="*/ 360040 h 360040"/>
              <a:gd name="connsiteX3" fmla="*/ 0 w 72008"/>
              <a:gd name="connsiteY3" fmla="*/ 360040 h 360040"/>
              <a:gd name="connsiteX0" fmla="*/ 0 w 156773"/>
              <a:gd name="connsiteY0" fmla="*/ 420425 h 420425"/>
              <a:gd name="connsiteX1" fmla="*/ 156773 w 156773"/>
              <a:gd name="connsiteY1" fmla="*/ 0 h 420425"/>
              <a:gd name="connsiteX2" fmla="*/ 72008 w 156773"/>
              <a:gd name="connsiteY2" fmla="*/ 420425 h 420425"/>
              <a:gd name="connsiteX3" fmla="*/ 0 w 156773"/>
              <a:gd name="connsiteY3" fmla="*/ 420425 h 420425"/>
              <a:gd name="connsiteX0" fmla="*/ 0 w 199905"/>
              <a:gd name="connsiteY0" fmla="*/ 360040 h 420425"/>
              <a:gd name="connsiteX1" fmla="*/ 199905 w 199905"/>
              <a:gd name="connsiteY1" fmla="*/ 0 h 420425"/>
              <a:gd name="connsiteX2" fmla="*/ 115140 w 199905"/>
              <a:gd name="connsiteY2" fmla="*/ 420425 h 420425"/>
              <a:gd name="connsiteX3" fmla="*/ 0 w 199905"/>
              <a:gd name="connsiteY3" fmla="*/ 360040 h 420425"/>
              <a:gd name="connsiteX0" fmla="*/ 0 w 199905"/>
              <a:gd name="connsiteY0" fmla="*/ 360040 h 360040"/>
              <a:gd name="connsiteX1" fmla="*/ 199905 w 199905"/>
              <a:gd name="connsiteY1" fmla="*/ 0 h 360040"/>
              <a:gd name="connsiteX2" fmla="*/ 115140 w 199905"/>
              <a:gd name="connsiteY2" fmla="*/ 342787 h 360040"/>
              <a:gd name="connsiteX3" fmla="*/ 0 w 199905"/>
              <a:gd name="connsiteY3" fmla="*/ 360040 h 360040"/>
              <a:gd name="connsiteX0" fmla="*/ 0 w 286169"/>
              <a:gd name="connsiteY0" fmla="*/ 144380 h 342787"/>
              <a:gd name="connsiteX1" fmla="*/ 286169 w 286169"/>
              <a:gd name="connsiteY1" fmla="*/ 0 h 342787"/>
              <a:gd name="connsiteX2" fmla="*/ 201404 w 286169"/>
              <a:gd name="connsiteY2" fmla="*/ 342787 h 342787"/>
              <a:gd name="connsiteX3" fmla="*/ 0 w 286169"/>
              <a:gd name="connsiteY3" fmla="*/ 144380 h 342787"/>
              <a:gd name="connsiteX0" fmla="*/ 0 w 286169"/>
              <a:gd name="connsiteY0" fmla="*/ 144380 h 291028"/>
              <a:gd name="connsiteX1" fmla="*/ 286169 w 286169"/>
              <a:gd name="connsiteY1" fmla="*/ 0 h 291028"/>
              <a:gd name="connsiteX2" fmla="*/ 2996 w 286169"/>
              <a:gd name="connsiteY2" fmla="*/ 291028 h 291028"/>
              <a:gd name="connsiteX3" fmla="*/ 0 w 286169"/>
              <a:gd name="connsiteY3" fmla="*/ 144380 h 291028"/>
              <a:gd name="connsiteX0" fmla="*/ 0 w 225785"/>
              <a:gd name="connsiteY0" fmla="*/ 204780 h 351428"/>
              <a:gd name="connsiteX1" fmla="*/ 225785 w 225785"/>
              <a:gd name="connsiteY1" fmla="*/ 0 h 351428"/>
              <a:gd name="connsiteX2" fmla="*/ 2996 w 225785"/>
              <a:gd name="connsiteY2" fmla="*/ 351428 h 351428"/>
              <a:gd name="connsiteX3" fmla="*/ 0 w 225785"/>
              <a:gd name="connsiteY3" fmla="*/ 204780 h 35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785" h="351428">
                <a:moveTo>
                  <a:pt x="0" y="204780"/>
                </a:moveTo>
                <a:lnTo>
                  <a:pt x="225785" y="0"/>
                </a:lnTo>
                <a:lnTo>
                  <a:pt x="2996" y="351428"/>
                </a:lnTo>
                <a:cubicBezTo>
                  <a:pt x="1997" y="302545"/>
                  <a:pt x="999" y="253663"/>
                  <a:pt x="0" y="20478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5" name="Triângulo isósceles 42"/>
          <p:cNvSpPr/>
          <p:nvPr/>
        </p:nvSpPr>
        <p:spPr>
          <a:xfrm>
            <a:off x="6611373" y="1607288"/>
            <a:ext cx="111865" cy="243738"/>
          </a:xfrm>
          <a:custGeom>
            <a:avLst/>
            <a:gdLst>
              <a:gd name="connsiteX0" fmla="*/ 0 w 72008"/>
              <a:gd name="connsiteY0" fmla="*/ 301151 h 301151"/>
              <a:gd name="connsiteX1" fmla="*/ 36004 w 72008"/>
              <a:gd name="connsiteY1" fmla="*/ 0 h 301151"/>
              <a:gd name="connsiteX2" fmla="*/ 72008 w 72008"/>
              <a:gd name="connsiteY2" fmla="*/ 301151 h 301151"/>
              <a:gd name="connsiteX3" fmla="*/ 0 w 72008"/>
              <a:gd name="connsiteY3" fmla="*/ 301151 h 301151"/>
              <a:gd name="connsiteX0" fmla="*/ 0 w 132393"/>
              <a:gd name="connsiteY0" fmla="*/ 301151 h 301151"/>
              <a:gd name="connsiteX1" fmla="*/ 36004 w 132393"/>
              <a:gd name="connsiteY1" fmla="*/ 0 h 301151"/>
              <a:gd name="connsiteX2" fmla="*/ 132393 w 132393"/>
              <a:gd name="connsiteY2" fmla="*/ 275272 h 301151"/>
              <a:gd name="connsiteX3" fmla="*/ 0 w 132393"/>
              <a:gd name="connsiteY3" fmla="*/ 301151 h 301151"/>
              <a:gd name="connsiteX0" fmla="*/ 84766 w 96389"/>
              <a:gd name="connsiteY0" fmla="*/ 413295 h 413295"/>
              <a:gd name="connsiteX1" fmla="*/ 0 w 96389"/>
              <a:gd name="connsiteY1" fmla="*/ 0 h 413295"/>
              <a:gd name="connsiteX2" fmla="*/ 96389 w 96389"/>
              <a:gd name="connsiteY2" fmla="*/ 275272 h 413295"/>
              <a:gd name="connsiteX3" fmla="*/ 84766 w 96389"/>
              <a:gd name="connsiteY3" fmla="*/ 413295 h 413295"/>
              <a:gd name="connsiteX0" fmla="*/ 127898 w 139521"/>
              <a:gd name="connsiteY0" fmla="*/ 352910 h 352910"/>
              <a:gd name="connsiteX1" fmla="*/ 0 w 139521"/>
              <a:gd name="connsiteY1" fmla="*/ 0 h 352910"/>
              <a:gd name="connsiteX2" fmla="*/ 139521 w 139521"/>
              <a:gd name="connsiteY2" fmla="*/ 214887 h 352910"/>
              <a:gd name="connsiteX3" fmla="*/ 127898 w 139521"/>
              <a:gd name="connsiteY3" fmla="*/ 352910 h 35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521" h="352910">
                <a:moveTo>
                  <a:pt x="127898" y="352910"/>
                </a:moveTo>
                <a:lnTo>
                  <a:pt x="0" y="0"/>
                </a:lnTo>
                <a:lnTo>
                  <a:pt x="139521" y="214887"/>
                </a:lnTo>
                <a:lnTo>
                  <a:pt x="127898" y="352910"/>
                </a:ln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6" name="Triângulo isósceles 41"/>
          <p:cNvSpPr/>
          <p:nvPr/>
        </p:nvSpPr>
        <p:spPr>
          <a:xfrm>
            <a:off x="6980524" y="1114669"/>
            <a:ext cx="176026" cy="249392"/>
          </a:xfrm>
          <a:custGeom>
            <a:avLst/>
            <a:gdLst>
              <a:gd name="connsiteX0" fmla="*/ 0 w 72008"/>
              <a:gd name="connsiteY0" fmla="*/ 360040 h 360040"/>
              <a:gd name="connsiteX1" fmla="*/ 36004 w 72008"/>
              <a:gd name="connsiteY1" fmla="*/ 0 h 360040"/>
              <a:gd name="connsiteX2" fmla="*/ 72008 w 72008"/>
              <a:gd name="connsiteY2" fmla="*/ 360040 h 360040"/>
              <a:gd name="connsiteX3" fmla="*/ 0 w 72008"/>
              <a:gd name="connsiteY3" fmla="*/ 360040 h 360040"/>
              <a:gd name="connsiteX0" fmla="*/ 0 w 156773"/>
              <a:gd name="connsiteY0" fmla="*/ 420425 h 420425"/>
              <a:gd name="connsiteX1" fmla="*/ 156773 w 156773"/>
              <a:gd name="connsiteY1" fmla="*/ 0 h 420425"/>
              <a:gd name="connsiteX2" fmla="*/ 72008 w 156773"/>
              <a:gd name="connsiteY2" fmla="*/ 420425 h 420425"/>
              <a:gd name="connsiteX3" fmla="*/ 0 w 156773"/>
              <a:gd name="connsiteY3" fmla="*/ 420425 h 420425"/>
              <a:gd name="connsiteX0" fmla="*/ 0 w 199905"/>
              <a:gd name="connsiteY0" fmla="*/ 360040 h 420425"/>
              <a:gd name="connsiteX1" fmla="*/ 199905 w 199905"/>
              <a:gd name="connsiteY1" fmla="*/ 0 h 420425"/>
              <a:gd name="connsiteX2" fmla="*/ 115140 w 199905"/>
              <a:gd name="connsiteY2" fmla="*/ 420425 h 420425"/>
              <a:gd name="connsiteX3" fmla="*/ 0 w 199905"/>
              <a:gd name="connsiteY3" fmla="*/ 360040 h 420425"/>
              <a:gd name="connsiteX0" fmla="*/ 0 w 199905"/>
              <a:gd name="connsiteY0" fmla="*/ 360040 h 360040"/>
              <a:gd name="connsiteX1" fmla="*/ 199905 w 199905"/>
              <a:gd name="connsiteY1" fmla="*/ 0 h 360040"/>
              <a:gd name="connsiteX2" fmla="*/ 115140 w 199905"/>
              <a:gd name="connsiteY2" fmla="*/ 342787 h 360040"/>
              <a:gd name="connsiteX3" fmla="*/ 0 w 199905"/>
              <a:gd name="connsiteY3" fmla="*/ 360040 h 360040"/>
              <a:gd name="connsiteX0" fmla="*/ 0 w 286169"/>
              <a:gd name="connsiteY0" fmla="*/ 144380 h 342787"/>
              <a:gd name="connsiteX1" fmla="*/ 286169 w 286169"/>
              <a:gd name="connsiteY1" fmla="*/ 0 h 342787"/>
              <a:gd name="connsiteX2" fmla="*/ 201404 w 286169"/>
              <a:gd name="connsiteY2" fmla="*/ 342787 h 342787"/>
              <a:gd name="connsiteX3" fmla="*/ 0 w 286169"/>
              <a:gd name="connsiteY3" fmla="*/ 144380 h 342787"/>
              <a:gd name="connsiteX0" fmla="*/ 0 w 286169"/>
              <a:gd name="connsiteY0" fmla="*/ 144380 h 291028"/>
              <a:gd name="connsiteX1" fmla="*/ 286169 w 286169"/>
              <a:gd name="connsiteY1" fmla="*/ 0 h 291028"/>
              <a:gd name="connsiteX2" fmla="*/ 2996 w 286169"/>
              <a:gd name="connsiteY2" fmla="*/ 291028 h 291028"/>
              <a:gd name="connsiteX3" fmla="*/ 0 w 286169"/>
              <a:gd name="connsiteY3" fmla="*/ 144380 h 291028"/>
              <a:gd name="connsiteX0" fmla="*/ 0 w 225785"/>
              <a:gd name="connsiteY0" fmla="*/ 204780 h 351428"/>
              <a:gd name="connsiteX1" fmla="*/ 225785 w 225785"/>
              <a:gd name="connsiteY1" fmla="*/ 0 h 351428"/>
              <a:gd name="connsiteX2" fmla="*/ 2996 w 225785"/>
              <a:gd name="connsiteY2" fmla="*/ 351428 h 351428"/>
              <a:gd name="connsiteX3" fmla="*/ 0 w 225785"/>
              <a:gd name="connsiteY3" fmla="*/ 204780 h 35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785" h="351428">
                <a:moveTo>
                  <a:pt x="0" y="204780"/>
                </a:moveTo>
                <a:lnTo>
                  <a:pt x="225785" y="0"/>
                </a:lnTo>
                <a:lnTo>
                  <a:pt x="2996" y="351428"/>
                </a:lnTo>
                <a:cubicBezTo>
                  <a:pt x="1997" y="302545"/>
                  <a:pt x="999" y="253663"/>
                  <a:pt x="0" y="20478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7" name="Triângulo isósceles 42"/>
          <p:cNvSpPr/>
          <p:nvPr/>
        </p:nvSpPr>
        <p:spPr>
          <a:xfrm>
            <a:off x="6876814" y="1270733"/>
            <a:ext cx="89578" cy="222728"/>
          </a:xfrm>
          <a:custGeom>
            <a:avLst/>
            <a:gdLst>
              <a:gd name="connsiteX0" fmla="*/ 0 w 72008"/>
              <a:gd name="connsiteY0" fmla="*/ 301151 h 301151"/>
              <a:gd name="connsiteX1" fmla="*/ 36004 w 72008"/>
              <a:gd name="connsiteY1" fmla="*/ 0 h 301151"/>
              <a:gd name="connsiteX2" fmla="*/ 72008 w 72008"/>
              <a:gd name="connsiteY2" fmla="*/ 301151 h 301151"/>
              <a:gd name="connsiteX3" fmla="*/ 0 w 72008"/>
              <a:gd name="connsiteY3" fmla="*/ 301151 h 301151"/>
              <a:gd name="connsiteX0" fmla="*/ 0 w 132393"/>
              <a:gd name="connsiteY0" fmla="*/ 301151 h 301151"/>
              <a:gd name="connsiteX1" fmla="*/ 36004 w 132393"/>
              <a:gd name="connsiteY1" fmla="*/ 0 h 301151"/>
              <a:gd name="connsiteX2" fmla="*/ 132393 w 132393"/>
              <a:gd name="connsiteY2" fmla="*/ 275272 h 301151"/>
              <a:gd name="connsiteX3" fmla="*/ 0 w 132393"/>
              <a:gd name="connsiteY3" fmla="*/ 301151 h 301151"/>
              <a:gd name="connsiteX0" fmla="*/ 84766 w 96389"/>
              <a:gd name="connsiteY0" fmla="*/ 413295 h 413295"/>
              <a:gd name="connsiteX1" fmla="*/ 0 w 96389"/>
              <a:gd name="connsiteY1" fmla="*/ 0 h 413295"/>
              <a:gd name="connsiteX2" fmla="*/ 96389 w 96389"/>
              <a:gd name="connsiteY2" fmla="*/ 275272 h 413295"/>
              <a:gd name="connsiteX3" fmla="*/ 84766 w 96389"/>
              <a:gd name="connsiteY3" fmla="*/ 413295 h 413295"/>
              <a:gd name="connsiteX0" fmla="*/ 127898 w 139521"/>
              <a:gd name="connsiteY0" fmla="*/ 352910 h 352910"/>
              <a:gd name="connsiteX1" fmla="*/ 0 w 139521"/>
              <a:gd name="connsiteY1" fmla="*/ 0 h 352910"/>
              <a:gd name="connsiteX2" fmla="*/ 139521 w 139521"/>
              <a:gd name="connsiteY2" fmla="*/ 214887 h 352910"/>
              <a:gd name="connsiteX3" fmla="*/ 127898 w 139521"/>
              <a:gd name="connsiteY3" fmla="*/ 352910 h 35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521" h="352910">
                <a:moveTo>
                  <a:pt x="127898" y="352910"/>
                </a:moveTo>
                <a:lnTo>
                  <a:pt x="0" y="0"/>
                </a:lnTo>
                <a:lnTo>
                  <a:pt x="139521" y="214887"/>
                </a:lnTo>
                <a:lnTo>
                  <a:pt x="127898" y="352910"/>
                </a:ln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18" name="Conector reto 1417"/>
          <p:cNvCxnSpPr/>
          <p:nvPr/>
        </p:nvCxnSpPr>
        <p:spPr>
          <a:xfrm flipH="1">
            <a:off x="6965904" y="1091485"/>
            <a:ext cx="21802" cy="55162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9" name="Triângulo isósceles 41"/>
          <p:cNvSpPr/>
          <p:nvPr/>
        </p:nvSpPr>
        <p:spPr>
          <a:xfrm>
            <a:off x="7226894" y="1137919"/>
            <a:ext cx="132251" cy="202554"/>
          </a:xfrm>
          <a:custGeom>
            <a:avLst/>
            <a:gdLst>
              <a:gd name="connsiteX0" fmla="*/ 0 w 72008"/>
              <a:gd name="connsiteY0" fmla="*/ 360040 h 360040"/>
              <a:gd name="connsiteX1" fmla="*/ 36004 w 72008"/>
              <a:gd name="connsiteY1" fmla="*/ 0 h 360040"/>
              <a:gd name="connsiteX2" fmla="*/ 72008 w 72008"/>
              <a:gd name="connsiteY2" fmla="*/ 360040 h 360040"/>
              <a:gd name="connsiteX3" fmla="*/ 0 w 72008"/>
              <a:gd name="connsiteY3" fmla="*/ 360040 h 360040"/>
              <a:gd name="connsiteX0" fmla="*/ 0 w 156773"/>
              <a:gd name="connsiteY0" fmla="*/ 420425 h 420425"/>
              <a:gd name="connsiteX1" fmla="*/ 156773 w 156773"/>
              <a:gd name="connsiteY1" fmla="*/ 0 h 420425"/>
              <a:gd name="connsiteX2" fmla="*/ 72008 w 156773"/>
              <a:gd name="connsiteY2" fmla="*/ 420425 h 420425"/>
              <a:gd name="connsiteX3" fmla="*/ 0 w 156773"/>
              <a:gd name="connsiteY3" fmla="*/ 420425 h 420425"/>
              <a:gd name="connsiteX0" fmla="*/ 0 w 199905"/>
              <a:gd name="connsiteY0" fmla="*/ 360040 h 420425"/>
              <a:gd name="connsiteX1" fmla="*/ 199905 w 199905"/>
              <a:gd name="connsiteY1" fmla="*/ 0 h 420425"/>
              <a:gd name="connsiteX2" fmla="*/ 115140 w 199905"/>
              <a:gd name="connsiteY2" fmla="*/ 420425 h 420425"/>
              <a:gd name="connsiteX3" fmla="*/ 0 w 199905"/>
              <a:gd name="connsiteY3" fmla="*/ 360040 h 420425"/>
              <a:gd name="connsiteX0" fmla="*/ 0 w 199905"/>
              <a:gd name="connsiteY0" fmla="*/ 360040 h 360040"/>
              <a:gd name="connsiteX1" fmla="*/ 199905 w 199905"/>
              <a:gd name="connsiteY1" fmla="*/ 0 h 360040"/>
              <a:gd name="connsiteX2" fmla="*/ 115140 w 199905"/>
              <a:gd name="connsiteY2" fmla="*/ 342787 h 360040"/>
              <a:gd name="connsiteX3" fmla="*/ 0 w 199905"/>
              <a:gd name="connsiteY3" fmla="*/ 360040 h 360040"/>
              <a:gd name="connsiteX0" fmla="*/ 0 w 286169"/>
              <a:gd name="connsiteY0" fmla="*/ 144380 h 342787"/>
              <a:gd name="connsiteX1" fmla="*/ 286169 w 286169"/>
              <a:gd name="connsiteY1" fmla="*/ 0 h 342787"/>
              <a:gd name="connsiteX2" fmla="*/ 201404 w 286169"/>
              <a:gd name="connsiteY2" fmla="*/ 342787 h 342787"/>
              <a:gd name="connsiteX3" fmla="*/ 0 w 286169"/>
              <a:gd name="connsiteY3" fmla="*/ 144380 h 342787"/>
              <a:gd name="connsiteX0" fmla="*/ 0 w 286169"/>
              <a:gd name="connsiteY0" fmla="*/ 144380 h 291028"/>
              <a:gd name="connsiteX1" fmla="*/ 286169 w 286169"/>
              <a:gd name="connsiteY1" fmla="*/ 0 h 291028"/>
              <a:gd name="connsiteX2" fmla="*/ 2996 w 286169"/>
              <a:gd name="connsiteY2" fmla="*/ 291028 h 291028"/>
              <a:gd name="connsiteX3" fmla="*/ 0 w 286169"/>
              <a:gd name="connsiteY3" fmla="*/ 144380 h 291028"/>
              <a:gd name="connsiteX0" fmla="*/ 0 w 225785"/>
              <a:gd name="connsiteY0" fmla="*/ 204780 h 351428"/>
              <a:gd name="connsiteX1" fmla="*/ 225785 w 225785"/>
              <a:gd name="connsiteY1" fmla="*/ 0 h 351428"/>
              <a:gd name="connsiteX2" fmla="*/ 2996 w 225785"/>
              <a:gd name="connsiteY2" fmla="*/ 351428 h 351428"/>
              <a:gd name="connsiteX3" fmla="*/ 0 w 225785"/>
              <a:gd name="connsiteY3" fmla="*/ 204780 h 35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785" h="351428">
                <a:moveTo>
                  <a:pt x="0" y="204780"/>
                </a:moveTo>
                <a:lnTo>
                  <a:pt x="225785" y="0"/>
                </a:lnTo>
                <a:lnTo>
                  <a:pt x="2996" y="351428"/>
                </a:lnTo>
                <a:cubicBezTo>
                  <a:pt x="1997" y="302545"/>
                  <a:pt x="999" y="253663"/>
                  <a:pt x="0" y="20478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0" name="Triângulo isósceles 42"/>
          <p:cNvSpPr/>
          <p:nvPr/>
        </p:nvSpPr>
        <p:spPr>
          <a:xfrm>
            <a:off x="7110695" y="1354454"/>
            <a:ext cx="89578" cy="222728"/>
          </a:xfrm>
          <a:custGeom>
            <a:avLst/>
            <a:gdLst>
              <a:gd name="connsiteX0" fmla="*/ 0 w 72008"/>
              <a:gd name="connsiteY0" fmla="*/ 301151 h 301151"/>
              <a:gd name="connsiteX1" fmla="*/ 36004 w 72008"/>
              <a:gd name="connsiteY1" fmla="*/ 0 h 301151"/>
              <a:gd name="connsiteX2" fmla="*/ 72008 w 72008"/>
              <a:gd name="connsiteY2" fmla="*/ 301151 h 301151"/>
              <a:gd name="connsiteX3" fmla="*/ 0 w 72008"/>
              <a:gd name="connsiteY3" fmla="*/ 301151 h 301151"/>
              <a:gd name="connsiteX0" fmla="*/ 0 w 132393"/>
              <a:gd name="connsiteY0" fmla="*/ 301151 h 301151"/>
              <a:gd name="connsiteX1" fmla="*/ 36004 w 132393"/>
              <a:gd name="connsiteY1" fmla="*/ 0 h 301151"/>
              <a:gd name="connsiteX2" fmla="*/ 132393 w 132393"/>
              <a:gd name="connsiteY2" fmla="*/ 275272 h 301151"/>
              <a:gd name="connsiteX3" fmla="*/ 0 w 132393"/>
              <a:gd name="connsiteY3" fmla="*/ 301151 h 301151"/>
              <a:gd name="connsiteX0" fmla="*/ 84766 w 96389"/>
              <a:gd name="connsiteY0" fmla="*/ 413295 h 413295"/>
              <a:gd name="connsiteX1" fmla="*/ 0 w 96389"/>
              <a:gd name="connsiteY1" fmla="*/ 0 h 413295"/>
              <a:gd name="connsiteX2" fmla="*/ 96389 w 96389"/>
              <a:gd name="connsiteY2" fmla="*/ 275272 h 413295"/>
              <a:gd name="connsiteX3" fmla="*/ 84766 w 96389"/>
              <a:gd name="connsiteY3" fmla="*/ 413295 h 413295"/>
              <a:gd name="connsiteX0" fmla="*/ 127898 w 139521"/>
              <a:gd name="connsiteY0" fmla="*/ 352910 h 352910"/>
              <a:gd name="connsiteX1" fmla="*/ 0 w 139521"/>
              <a:gd name="connsiteY1" fmla="*/ 0 h 352910"/>
              <a:gd name="connsiteX2" fmla="*/ 139521 w 139521"/>
              <a:gd name="connsiteY2" fmla="*/ 214887 h 352910"/>
              <a:gd name="connsiteX3" fmla="*/ 127898 w 139521"/>
              <a:gd name="connsiteY3" fmla="*/ 352910 h 35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521" h="352910">
                <a:moveTo>
                  <a:pt x="127898" y="352910"/>
                </a:moveTo>
                <a:lnTo>
                  <a:pt x="0" y="0"/>
                </a:lnTo>
                <a:lnTo>
                  <a:pt x="139521" y="214887"/>
                </a:lnTo>
                <a:lnTo>
                  <a:pt x="127898" y="352910"/>
                </a:ln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1" name="Retângulo 1420"/>
          <p:cNvSpPr/>
          <p:nvPr/>
        </p:nvSpPr>
        <p:spPr>
          <a:xfrm>
            <a:off x="5642328" y="2248751"/>
            <a:ext cx="151696" cy="127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2" name="Retângulo 1421"/>
          <p:cNvSpPr/>
          <p:nvPr/>
        </p:nvSpPr>
        <p:spPr>
          <a:xfrm>
            <a:off x="5049050" y="2549870"/>
            <a:ext cx="151696" cy="127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3" name="Retângulo 1422"/>
          <p:cNvSpPr/>
          <p:nvPr/>
        </p:nvSpPr>
        <p:spPr>
          <a:xfrm>
            <a:off x="6138293" y="1983604"/>
            <a:ext cx="111355" cy="12265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4" name="Retângulo 1423"/>
          <p:cNvSpPr/>
          <p:nvPr/>
        </p:nvSpPr>
        <p:spPr>
          <a:xfrm>
            <a:off x="6746886" y="1688405"/>
            <a:ext cx="59273" cy="11231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5" name="Retângulo 1424"/>
          <p:cNvSpPr/>
          <p:nvPr/>
        </p:nvSpPr>
        <p:spPr>
          <a:xfrm>
            <a:off x="6194961" y="785122"/>
            <a:ext cx="61873" cy="2884635"/>
          </a:xfrm>
          <a:prstGeom prst="rect">
            <a:avLst/>
          </a:prstGeom>
          <a:ln w="12700">
            <a:solidFill>
              <a:schemeClr val="tx1"/>
            </a:solidFill>
            <a:prstDash val="sysDot"/>
          </a:ln>
          <a:scene3d>
            <a:camera prst="orthographicFront">
              <a:rot lat="0" lon="0" rev="71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6" name="Elipse 1425"/>
          <p:cNvSpPr/>
          <p:nvPr/>
        </p:nvSpPr>
        <p:spPr>
          <a:xfrm>
            <a:off x="4945482" y="2894558"/>
            <a:ext cx="67349" cy="61964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27" name="Conector reto 1426"/>
          <p:cNvCxnSpPr/>
          <p:nvPr/>
        </p:nvCxnSpPr>
        <p:spPr>
          <a:xfrm flipH="1">
            <a:off x="5643597" y="2049691"/>
            <a:ext cx="20198" cy="54371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8" name="Conector reto 1427"/>
          <p:cNvCxnSpPr/>
          <p:nvPr/>
        </p:nvCxnSpPr>
        <p:spPr>
          <a:xfrm flipH="1">
            <a:off x="6137694" y="1764597"/>
            <a:ext cx="20198" cy="54371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9" name="Conector reto 1428"/>
          <p:cNvCxnSpPr/>
          <p:nvPr/>
        </p:nvCxnSpPr>
        <p:spPr>
          <a:xfrm flipH="1">
            <a:off x="6712593" y="1467667"/>
            <a:ext cx="20198" cy="54371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0" name="Conector reto 1429"/>
          <p:cNvCxnSpPr/>
          <p:nvPr/>
        </p:nvCxnSpPr>
        <p:spPr>
          <a:xfrm flipH="1">
            <a:off x="7203101" y="1165773"/>
            <a:ext cx="20198" cy="54371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1" name="Grupo 1430"/>
          <p:cNvGrpSpPr/>
          <p:nvPr/>
        </p:nvGrpSpPr>
        <p:grpSpPr>
          <a:xfrm>
            <a:off x="5834961" y="2299165"/>
            <a:ext cx="670543" cy="402042"/>
            <a:chOff x="6159466" y="5372244"/>
            <a:chExt cx="936104" cy="448878"/>
          </a:xfrm>
        </p:grpSpPr>
        <p:cxnSp>
          <p:nvCxnSpPr>
            <p:cNvPr id="1432" name="Conector em curva 1431"/>
            <p:cNvCxnSpPr/>
            <p:nvPr/>
          </p:nvCxnSpPr>
          <p:spPr>
            <a:xfrm rot="10800000" flipV="1">
              <a:off x="6159466" y="5389074"/>
              <a:ext cx="360040" cy="288032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3" name="Conector em curva 1432"/>
            <p:cNvCxnSpPr/>
            <p:nvPr/>
          </p:nvCxnSpPr>
          <p:spPr>
            <a:xfrm rot="16200000" flipH="1">
              <a:off x="6583099" y="5380659"/>
              <a:ext cx="376870" cy="36004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4" name="Conector em curva 1433"/>
            <p:cNvCxnSpPr/>
            <p:nvPr/>
          </p:nvCxnSpPr>
          <p:spPr>
            <a:xfrm>
              <a:off x="6663522" y="5372244"/>
              <a:ext cx="432048" cy="16084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5" name="Conector em curva 1434"/>
            <p:cNvCxnSpPr/>
            <p:nvPr/>
          </p:nvCxnSpPr>
          <p:spPr>
            <a:xfrm rot="16200000" flipH="1">
              <a:off x="6519506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6" name="Conector em curva 1435"/>
            <p:cNvCxnSpPr/>
            <p:nvPr/>
          </p:nvCxnSpPr>
          <p:spPr>
            <a:xfrm rot="16200000" flipH="1">
              <a:off x="6591514" y="537224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7" name="Conector em curva 1436"/>
            <p:cNvCxnSpPr/>
            <p:nvPr/>
          </p:nvCxnSpPr>
          <p:spPr>
            <a:xfrm rot="5400000">
              <a:off x="6231474" y="5461082"/>
              <a:ext cx="360040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8" name="Conector em curva 1437"/>
            <p:cNvCxnSpPr/>
            <p:nvPr/>
          </p:nvCxnSpPr>
          <p:spPr>
            <a:xfrm rot="10800000" flipV="1">
              <a:off x="6231474" y="5389074"/>
              <a:ext cx="244082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9" name="Conector em curva 1438"/>
            <p:cNvCxnSpPr/>
            <p:nvPr/>
          </p:nvCxnSpPr>
          <p:spPr>
            <a:xfrm rot="16200000" flipH="1">
              <a:off x="6483502" y="5497086"/>
              <a:ext cx="432048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0" name="Conector em curva 1439"/>
            <p:cNvCxnSpPr/>
            <p:nvPr/>
          </p:nvCxnSpPr>
          <p:spPr>
            <a:xfrm rot="16200000" flipH="1">
              <a:off x="6375490" y="5533090"/>
              <a:ext cx="351656" cy="636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1" name="Conector em curva 1440"/>
            <p:cNvCxnSpPr/>
            <p:nvPr/>
          </p:nvCxnSpPr>
          <p:spPr>
            <a:xfrm rot="5400000">
              <a:off x="6303482" y="5533090"/>
              <a:ext cx="360040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2" name="Conector em curva 1441"/>
            <p:cNvCxnSpPr/>
            <p:nvPr/>
          </p:nvCxnSpPr>
          <p:spPr>
            <a:xfrm>
              <a:off x="6663522" y="5389074"/>
              <a:ext cx="216024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3" name="Conector em curva 1442"/>
            <p:cNvCxnSpPr/>
            <p:nvPr/>
          </p:nvCxnSpPr>
          <p:spPr>
            <a:xfrm rot="5400000">
              <a:off x="6375490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4" name="Conector em curva 1443"/>
            <p:cNvCxnSpPr/>
            <p:nvPr/>
          </p:nvCxnSpPr>
          <p:spPr>
            <a:xfrm rot="16200000" flipH="1">
              <a:off x="6663522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5" name="Conector em curva 1444"/>
            <p:cNvCxnSpPr/>
            <p:nvPr/>
          </p:nvCxnSpPr>
          <p:spPr>
            <a:xfrm rot="5400000">
              <a:off x="6519506" y="5461082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6" name="Conector em curva 1445"/>
            <p:cNvCxnSpPr/>
            <p:nvPr/>
          </p:nvCxnSpPr>
          <p:spPr>
            <a:xfrm rot="5400000">
              <a:off x="6483502" y="5425078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7" name="Conector em curva 1446"/>
            <p:cNvCxnSpPr/>
            <p:nvPr/>
          </p:nvCxnSpPr>
          <p:spPr>
            <a:xfrm rot="5400000">
              <a:off x="6597864" y="567075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8" name="Conector em curva 1447"/>
            <p:cNvCxnSpPr/>
            <p:nvPr/>
          </p:nvCxnSpPr>
          <p:spPr>
            <a:xfrm rot="5400000">
              <a:off x="6309832" y="564270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9" name="Conector em curva 1448"/>
            <p:cNvCxnSpPr/>
            <p:nvPr/>
          </p:nvCxnSpPr>
          <p:spPr>
            <a:xfrm rot="16200000" flipH="1">
              <a:off x="6777144" y="5635492"/>
              <a:ext cx="160846" cy="4395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0" name="Conector em curva 1449"/>
            <p:cNvCxnSpPr/>
            <p:nvPr/>
          </p:nvCxnSpPr>
          <p:spPr>
            <a:xfrm rot="5400000">
              <a:off x="6873196" y="5581918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1" name="Conector em curva 1450"/>
            <p:cNvCxnSpPr/>
            <p:nvPr/>
          </p:nvCxnSpPr>
          <p:spPr>
            <a:xfrm rot="10800000" flipV="1">
              <a:off x="6885158" y="5389074"/>
              <a:ext cx="127185" cy="55178"/>
            </a:xfrm>
            <a:prstGeom prst="curvedConnector3">
              <a:avLst>
                <a:gd name="adj1" fmla="val 1482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2" name="Conector em curva 1451"/>
            <p:cNvCxnSpPr/>
            <p:nvPr/>
          </p:nvCxnSpPr>
          <p:spPr>
            <a:xfrm rot="10800000" flipV="1">
              <a:off x="6752361" y="5477911"/>
              <a:ext cx="288032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3" name="Conector em curva 1452"/>
            <p:cNvCxnSpPr/>
            <p:nvPr/>
          </p:nvCxnSpPr>
          <p:spPr>
            <a:xfrm rot="5400000">
              <a:off x="6480212" y="5409220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4" name="Conector em curva 1453"/>
            <p:cNvCxnSpPr/>
            <p:nvPr/>
          </p:nvCxnSpPr>
          <p:spPr>
            <a:xfrm rot="16200000" flipH="1">
              <a:off x="6601088" y="5411216"/>
              <a:ext cx="129282" cy="5727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5" name="Conector em curva 1454"/>
            <p:cNvCxnSpPr/>
            <p:nvPr/>
          </p:nvCxnSpPr>
          <p:spPr>
            <a:xfrm rot="10800000" flipV="1">
              <a:off x="6447498" y="5373216"/>
              <a:ext cx="135440" cy="8786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6" name="Grupo 1455"/>
          <p:cNvGrpSpPr/>
          <p:nvPr/>
        </p:nvGrpSpPr>
        <p:grpSpPr>
          <a:xfrm>
            <a:off x="6402713" y="1961683"/>
            <a:ext cx="670543" cy="402042"/>
            <a:chOff x="6159466" y="5372244"/>
            <a:chExt cx="936104" cy="448878"/>
          </a:xfrm>
        </p:grpSpPr>
        <p:cxnSp>
          <p:nvCxnSpPr>
            <p:cNvPr id="1457" name="Conector em curva 1456"/>
            <p:cNvCxnSpPr/>
            <p:nvPr/>
          </p:nvCxnSpPr>
          <p:spPr>
            <a:xfrm rot="10800000" flipV="1">
              <a:off x="6159466" y="5389074"/>
              <a:ext cx="360040" cy="288032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8" name="Conector em curva 1457"/>
            <p:cNvCxnSpPr/>
            <p:nvPr/>
          </p:nvCxnSpPr>
          <p:spPr>
            <a:xfrm rot="16200000" flipH="1">
              <a:off x="6583099" y="5380659"/>
              <a:ext cx="376870" cy="36004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9" name="Conector em curva 1458"/>
            <p:cNvCxnSpPr/>
            <p:nvPr/>
          </p:nvCxnSpPr>
          <p:spPr>
            <a:xfrm>
              <a:off x="6663522" y="5372244"/>
              <a:ext cx="432048" cy="16084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0" name="Conector em curva 1459"/>
            <p:cNvCxnSpPr/>
            <p:nvPr/>
          </p:nvCxnSpPr>
          <p:spPr>
            <a:xfrm rot="16200000" flipH="1">
              <a:off x="6519506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1" name="Conector em curva 1460"/>
            <p:cNvCxnSpPr/>
            <p:nvPr/>
          </p:nvCxnSpPr>
          <p:spPr>
            <a:xfrm rot="16200000" flipH="1">
              <a:off x="6591514" y="537224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2" name="Conector em curva 1461"/>
            <p:cNvCxnSpPr/>
            <p:nvPr/>
          </p:nvCxnSpPr>
          <p:spPr>
            <a:xfrm rot="5400000">
              <a:off x="6231474" y="5461082"/>
              <a:ext cx="360040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3" name="Conector em curva 1462"/>
            <p:cNvCxnSpPr/>
            <p:nvPr/>
          </p:nvCxnSpPr>
          <p:spPr>
            <a:xfrm rot="10800000" flipV="1">
              <a:off x="6231474" y="5389074"/>
              <a:ext cx="244082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4" name="Conector em curva 1463"/>
            <p:cNvCxnSpPr/>
            <p:nvPr/>
          </p:nvCxnSpPr>
          <p:spPr>
            <a:xfrm rot="16200000" flipH="1">
              <a:off x="6483502" y="5497086"/>
              <a:ext cx="432048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5" name="Conector em curva 1464"/>
            <p:cNvCxnSpPr/>
            <p:nvPr/>
          </p:nvCxnSpPr>
          <p:spPr>
            <a:xfrm rot="16200000" flipH="1">
              <a:off x="6375490" y="5533090"/>
              <a:ext cx="351656" cy="636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6" name="Conector em curva 1465"/>
            <p:cNvCxnSpPr/>
            <p:nvPr/>
          </p:nvCxnSpPr>
          <p:spPr>
            <a:xfrm rot="5400000">
              <a:off x="6303482" y="5533090"/>
              <a:ext cx="360040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7" name="Conector em curva 1466"/>
            <p:cNvCxnSpPr/>
            <p:nvPr/>
          </p:nvCxnSpPr>
          <p:spPr>
            <a:xfrm>
              <a:off x="6663522" y="5389074"/>
              <a:ext cx="216024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8" name="Conector em curva 1467"/>
            <p:cNvCxnSpPr/>
            <p:nvPr/>
          </p:nvCxnSpPr>
          <p:spPr>
            <a:xfrm rot="5400000">
              <a:off x="6375490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9" name="Conector em curva 1468"/>
            <p:cNvCxnSpPr/>
            <p:nvPr/>
          </p:nvCxnSpPr>
          <p:spPr>
            <a:xfrm rot="16200000" flipH="1">
              <a:off x="6663522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0" name="Conector em curva 1469"/>
            <p:cNvCxnSpPr/>
            <p:nvPr/>
          </p:nvCxnSpPr>
          <p:spPr>
            <a:xfrm rot="5400000">
              <a:off x="6519506" y="5461082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1" name="Conector em curva 1470"/>
            <p:cNvCxnSpPr/>
            <p:nvPr/>
          </p:nvCxnSpPr>
          <p:spPr>
            <a:xfrm rot="5400000">
              <a:off x="6483502" y="5425078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2" name="Conector em curva 1471"/>
            <p:cNvCxnSpPr/>
            <p:nvPr/>
          </p:nvCxnSpPr>
          <p:spPr>
            <a:xfrm rot="5400000">
              <a:off x="6597864" y="567075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3" name="Conector em curva 1472"/>
            <p:cNvCxnSpPr/>
            <p:nvPr/>
          </p:nvCxnSpPr>
          <p:spPr>
            <a:xfrm rot="5400000">
              <a:off x="6309832" y="564270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4" name="Conector em curva 1473"/>
            <p:cNvCxnSpPr/>
            <p:nvPr/>
          </p:nvCxnSpPr>
          <p:spPr>
            <a:xfrm rot="16200000" flipH="1">
              <a:off x="6777144" y="5635492"/>
              <a:ext cx="160846" cy="4395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5" name="Conector em curva 1474"/>
            <p:cNvCxnSpPr/>
            <p:nvPr/>
          </p:nvCxnSpPr>
          <p:spPr>
            <a:xfrm rot="5400000">
              <a:off x="6873196" y="5581918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6" name="Conector em curva 1475"/>
            <p:cNvCxnSpPr/>
            <p:nvPr/>
          </p:nvCxnSpPr>
          <p:spPr>
            <a:xfrm rot="10800000" flipV="1">
              <a:off x="6885158" y="5389074"/>
              <a:ext cx="127185" cy="55178"/>
            </a:xfrm>
            <a:prstGeom prst="curvedConnector3">
              <a:avLst>
                <a:gd name="adj1" fmla="val 1482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7" name="Conector em curva 1476"/>
            <p:cNvCxnSpPr/>
            <p:nvPr/>
          </p:nvCxnSpPr>
          <p:spPr>
            <a:xfrm rot="10800000" flipV="1">
              <a:off x="6752361" y="5477911"/>
              <a:ext cx="288032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8" name="Conector em curva 1477"/>
            <p:cNvCxnSpPr/>
            <p:nvPr/>
          </p:nvCxnSpPr>
          <p:spPr>
            <a:xfrm rot="5400000">
              <a:off x="6480212" y="5409220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9" name="Conector em curva 1478"/>
            <p:cNvCxnSpPr/>
            <p:nvPr/>
          </p:nvCxnSpPr>
          <p:spPr>
            <a:xfrm rot="16200000" flipH="1">
              <a:off x="6601088" y="5411216"/>
              <a:ext cx="129282" cy="5727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0" name="Conector em curva 1479"/>
            <p:cNvCxnSpPr/>
            <p:nvPr/>
          </p:nvCxnSpPr>
          <p:spPr>
            <a:xfrm rot="10800000" flipV="1">
              <a:off x="6447498" y="5373216"/>
              <a:ext cx="135440" cy="8786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1" name="Grupo 1480"/>
          <p:cNvGrpSpPr/>
          <p:nvPr/>
        </p:nvGrpSpPr>
        <p:grpSpPr>
          <a:xfrm>
            <a:off x="6899247" y="1696886"/>
            <a:ext cx="670543" cy="402042"/>
            <a:chOff x="6159466" y="5372244"/>
            <a:chExt cx="936104" cy="448878"/>
          </a:xfrm>
        </p:grpSpPr>
        <p:cxnSp>
          <p:nvCxnSpPr>
            <p:cNvPr id="1482" name="Conector em curva 1481"/>
            <p:cNvCxnSpPr/>
            <p:nvPr/>
          </p:nvCxnSpPr>
          <p:spPr>
            <a:xfrm rot="10800000" flipV="1">
              <a:off x="6159466" y="5389074"/>
              <a:ext cx="360040" cy="288032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3" name="Conector em curva 1482"/>
            <p:cNvCxnSpPr/>
            <p:nvPr/>
          </p:nvCxnSpPr>
          <p:spPr>
            <a:xfrm rot="16200000" flipH="1">
              <a:off x="6583099" y="5380659"/>
              <a:ext cx="376870" cy="36004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4" name="Conector em curva 1483"/>
            <p:cNvCxnSpPr/>
            <p:nvPr/>
          </p:nvCxnSpPr>
          <p:spPr>
            <a:xfrm>
              <a:off x="6663522" y="5372244"/>
              <a:ext cx="432048" cy="16084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5" name="Conector em curva 1484"/>
            <p:cNvCxnSpPr/>
            <p:nvPr/>
          </p:nvCxnSpPr>
          <p:spPr>
            <a:xfrm rot="16200000" flipH="1">
              <a:off x="6519506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6" name="Conector em curva 1485"/>
            <p:cNvCxnSpPr/>
            <p:nvPr/>
          </p:nvCxnSpPr>
          <p:spPr>
            <a:xfrm rot="16200000" flipH="1">
              <a:off x="6591514" y="537224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7" name="Conector em curva 1486"/>
            <p:cNvCxnSpPr/>
            <p:nvPr/>
          </p:nvCxnSpPr>
          <p:spPr>
            <a:xfrm rot="5400000">
              <a:off x="6231474" y="5461082"/>
              <a:ext cx="360040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8" name="Conector em curva 1487"/>
            <p:cNvCxnSpPr/>
            <p:nvPr/>
          </p:nvCxnSpPr>
          <p:spPr>
            <a:xfrm rot="10800000" flipV="1">
              <a:off x="6231474" y="5389074"/>
              <a:ext cx="244082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9" name="Conector em curva 1488"/>
            <p:cNvCxnSpPr/>
            <p:nvPr/>
          </p:nvCxnSpPr>
          <p:spPr>
            <a:xfrm rot="16200000" flipH="1">
              <a:off x="6483502" y="5497086"/>
              <a:ext cx="432048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0" name="Conector em curva 1489"/>
            <p:cNvCxnSpPr/>
            <p:nvPr/>
          </p:nvCxnSpPr>
          <p:spPr>
            <a:xfrm rot="16200000" flipH="1">
              <a:off x="6375490" y="5533090"/>
              <a:ext cx="351656" cy="636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1" name="Conector em curva 1490"/>
            <p:cNvCxnSpPr/>
            <p:nvPr/>
          </p:nvCxnSpPr>
          <p:spPr>
            <a:xfrm rot="5400000">
              <a:off x="6303482" y="5533090"/>
              <a:ext cx="360040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2" name="Conector em curva 1491"/>
            <p:cNvCxnSpPr/>
            <p:nvPr/>
          </p:nvCxnSpPr>
          <p:spPr>
            <a:xfrm>
              <a:off x="6663522" y="5389074"/>
              <a:ext cx="216024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3" name="Conector em curva 1492"/>
            <p:cNvCxnSpPr/>
            <p:nvPr/>
          </p:nvCxnSpPr>
          <p:spPr>
            <a:xfrm rot="5400000">
              <a:off x="6375490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4" name="Conector em curva 1493"/>
            <p:cNvCxnSpPr/>
            <p:nvPr/>
          </p:nvCxnSpPr>
          <p:spPr>
            <a:xfrm rot="16200000" flipH="1">
              <a:off x="6663522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5" name="Conector em curva 1494"/>
            <p:cNvCxnSpPr/>
            <p:nvPr/>
          </p:nvCxnSpPr>
          <p:spPr>
            <a:xfrm rot="5400000">
              <a:off x="6519506" y="5461082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6" name="Conector em curva 1495"/>
            <p:cNvCxnSpPr/>
            <p:nvPr/>
          </p:nvCxnSpPr>
          <p:spPr>
            <a:xfrm rot="5400000">
              <a:off x="6483502" y="5425078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7" name="Conector em curva 1496"/>
            <p:cNvCxnSpPr/>
            <p:nvPr/>
          </p:nvCxnSpPr>
          <p:spPr>
            <a:xfrm rot="5400000">
              <a:off x="6597864" y="567075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8" name="Conector em curva 1497"/>
            <p:cNvCxnSpPr/>
            <p:nvPr/>
          </p:nvCxnSpPr>
          <p:spPr>
            <a:xfrm rot="5400000">
              <a:off x="6309832" y="564270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9" name="Conector em curva 1498"/>
            <p:cNvCxnSpPr/>
            <p:nvPr/>
          </p:nvCxnSpPr>
          <p:spPr>
            <a:xfrm rot="16200000" flipH="1">
              <a:off x="6777144" y="5635492"/>
              <a:ext cx="160846" cy="4395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0" name="Conector em curva 1499"/>
            <p:cNvCxnSpPr/>
            <p:nvPr/>
          </p:nvCxnSpPr>
          <p:spPr>
            <a:xfrm rot="5400000">
              <a:off x="6873196" y="5581918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1" name="Conector em curva 1500"/>
            <p:cNvCxnSpPr/>
            <p:nvPr/>
          </p:nvCxnSpPr>
          <p:spPr>
            <a:xfrm rot="10800000" flipV="1">
              <a:off x="6885158" y="5389074"/>
              <a:ext cx="127185" cy="55178"/>
            </a:xfrm>
            <a:prstGeom prst="curvedConnector3">
              <a:avLst>
                <a:gd name="adj1" fmla="val 1482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2" name="Conector em curva 1501"/>
            <p:cNvCxnSpPr/>
            <p:nvPr/>
          </p:nvCxnSpPr>
          <p:spPr>
            <a:xfrm rot="10800000" flipV="1">
              <a:off x="6752361" y="5477911"/>
              <a:ext cx="288032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3" name="Conector em curva 1502"/>
            <p:cNvCxnSpPr/>
            <p:nvPr/>
          </p:nvCxnSpPr>
          <p:spPr>
            <a:xfrm rot="5400000">
              <a:off x="6480212" y="5409220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4" name="Conector em curva 1503"/>
            <p:cNvCxnSpPr/>
            <p:nvPr/>
          </p:nvCxnSpPr>
          <p:spPr>
            <a:xfrm rot="16200000" flipH="1">
              <a:off x="6601088" y="5411216"/>
              <a:ext cx="129282" cy="5727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5" name="Conector em curva 1504"/>
            <p:cNvCxnSpPr/>
            <p:nvPr/>
          </p:nvCxnSpPr>
          <p:spPr>
            <a:xfrm rot="10800000" flipV="1">
              <a:off x="6447498" y="5373216"/>
              <a:ext cx="135440" cy="8786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6" name="Grupo 1505"/>
          <p:cNvGrpSpPr/>
          <p:nvPr/>
        </p:nvGrpSpPr>
        <p:grpSpPr>
          <a:xfrm>
            <a:off x="5347829" y="2557011"/>
            <a:ext cx="645394" cy="402042"/>
            <a:chOff x="6159466" y="5372244"/>
            <a:chExt cx="936104" cy="448878"/>
          </a:xfrm>
        </p:grpSpPr>
        <p:cxnSp>
          <p:nvCxnSpPr>
            <p:cNvPr id="1507" name="Conector em curva 1506"/>
            <p:cNvCxnSpPr/>
            <p:nvPr/>
          </p:nvCxnSpPr>
          <p:spPr>
            <a:xfrm rot="10800000" flipV="1">
              <a:off x="6159466" y="5389074"/>
              <a:ext cx="360040" cy="288032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8" name="Conector em curva 1507"/>
            <p:cNvCxnSpPr/>
            <p:nvPr/>
          </p:nvCxnSpPr>
          <p:spPr>
            <a:xfrm rot="16200000" flipH="1">
              <a:off x="6583099" y="5380659"/>
              <a:ext cx="376870" cy="36004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9" name="Conector em curva 1508"/>
            <p:cNvCxnSpPr/>
            <p:nvPr/>
          </p:nvCxnSpPr>
          <p:spPr>
            <a:xfrm>
              <a:off x="6663522" y="5372244"/>
              <a:ext cx="432048" cy="16084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0" name="Conector em curva 1509"/>
            <p:cNvCxnSpPr/>
            <p:nvPr/>
          </p:nvCxnSpPr>
          <p:spPr>
            <a:xfrm rot="16200000" flipH="1">
              <a:off x="6519506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1" name="Conector em curva 1510"/>
            <p:cNvCxnSpPr/>
            <p:nvPr/>
          </p:nvCxnSpPr>
          <p:spPr>
            <a:xfrm rot="16200000" flipH="1">
              <a:off x="6591514" y="537224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2" name="Conector em curva 1511"/>
            <p:cNvCxnSpPr/>
            <p:nvPr/>
          </p:nvCxnSpPr>
          <p:spPr>
            <a:xfrm rot="5400000">
              <a:off x="6231474" y="5461082"/>
              <a:ext cx="360040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3" name="Conector em curva 1512"/>
            <p:cNvCxnSpPr/>
            <p:nvPr/>
          </p:nvCxnSpPr>
          <p:spPr>
            <a:xfrm rot="10800000" flipV="1">
              <a:off x="6231474" y="5389074"/>
              <a:ext cx="244082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4" name="Conector em curva 1513"/>
            <p:cNvCxnSpPr/>
            <p:nvPr/>
          </p:nvCxnSpPr>
          <p:spPr>
            <a:xfrm rot="16200000" flipH="1">
              <a:off x="6483502" y="5497086"/>
              <a:ext cx="432048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5" name="Conector em curva 1514"/>
            <p:cNvCxnSpPr/>
            <p:nvPr/>
          </p:nvCxnSpPr>
          <p:spPr>
            <a:xfrm rot="16200000" flipH="1">
              <a:off x="6375490" y="5533090"/>
              <a:ext cx="351656" cy="636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6" name="Conector em curva 1515"/>
            <p:cNvCxnSpPr/>
            <p:nvPr/>
          </p:nvCxnSpPr>
          <p:spPr>
            <a:xfrm rot="5400000">
              <a:off x="6303482" y="5533090"/>
              <a:ext cx="360040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7" name="Conector em curva 1516"/>
            <p:cNvCxnSpPr/>
            <p:nvPr/>
          </p:nvCxnSpPr>
          <p:spPr>
            <a:xfrm>
              <a:off x="6663522" y="5389074"/>
              <a:ext cx="216024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8" name="Conector em curva 1517"/>
            <p:cNvCxnSpPr/>
            <p:nvPr/>
          </p:nvCxnSpPr>
          <p:spPr>
            <a:xfrm rot="5400000">
              <a:off x="6375490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9" name="Conector em curva 1518"/>
            <p:cNvCxnSpPr/>
            <p:nvPr/>
          </p:nvCxnSpPr>
          <p:spPr>
            <a:xfrm rot="16200000" flipH="1">
              <a:off x="6663522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0" name="Conector em curva 1519"/>
            <p:cNvCxnSpPr/>
            <p:nvPr/>
          </p:nvCxnSpPr>
          <p:spPr>
            <a:xfrm rot="5400000">
              <a:off x="6519506" y="5461082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1" name="Conector em curva 1520"/>
            <p:cNvCxnSpPr/>
            <p:nvPr/>
          </p:nvCxnSpPr>
          <p:spPr>
            <a:xfrm rot="5400000">
              <a:off x="6483502" y="5425078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2" name="Conector em curva 1521"/>
            <p:cNvCxnSpPr/>
            <p:nvPr/>
          </p:nvCxnSpPr>
          <p:spPr>
            <a:xfrm rot="5400000">
              <a:off x="6597864" y="567075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3" name="Conector em curva 1522"/>
            <p:cNvCxnSpPr/>
            <p:nvPr/>
          </p:nvCxnSpPr>
          <p:spPr>
            <a:xfrm rot="5400000">
              <a:off x="6309832" y="564270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4" name="Conector em curva 1523"/>
            <p:cNvCxnSpPr/>
            <p:nvPr/>
          </p:nvCxnSpPr>
          <p:spPr>
            <a:xfrm rot="16200000" flipH="1">
              <a:off x="6777144" y="5635492"/>
              <a:ext cx="160846" cy="4395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5" name="Conector em curva 1524"/>
            <p:cNvCxnSpPr/>
            <p:nvPr/>
          </p:nvCxnSpPr>
          <p:spPr>
            <a:xfrm rot="5400000">
              <a:off x="6873196" y="5581918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6" name="Conector em curva 1525"/>
            <p:cNvCxnSpPr/>
            <p:nvPr/>
          </p:nvCxnSpPr>
          <p:spPr>
            <a:xfrm rot="10800000" flipV="1">
              <a:off x="6885158" y="5389074"/>
              <a:ext cx="127185" cy="55178"/>
            </a:xfrm>
            <a:prstGeom prst="curvedConnector3">
              <a:avLst>
                <a:gd name="adj1" fmla="val 1482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7" name="Conector em curva 1526"/>
            <p:cNvCxnSpPr/>
            <p:nvPr/>
          </p:nvCxnSpPr>
          <p:spPr>
            <a:xfrm rot="10800000" flipV="1">
              <a:off x="6752361" y="5477911"/>
              <a:ext cx="288032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8" name="Conector em curva 1527"/>
            <p:cNvCxnSpPr/>
            <p:nvPr/>
          </p:nvCxnSpPr>
          <p:spPr>
            <a:xfrm rot="5400000">
              <a:off x="6480212" y="5409220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9" name="Conector em curva 1528"/>
            <p:cNvCxnSpPr/>
            <p:nvPr/>
          </p:nvCxnSpPr>
          <p:spPr>
            <a:xfrm rot="16200000" flipH="1">
              <a:off x="6601088" y="5411216"/>
              <a:ext cx="129282" cy="5727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0" name="Conector em curva 1529"/>
            <p:cNvCxnSpPr/>
            <p:nvPr/>
          </p:nvCxnSpPr>
          <p:spPr>
            <a:xfrm rot="10800000" flipV="1">
              <a:off x="6447498" y="5373216"/>
              <a:ext cx="135440" cy="8786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31" name="Conector reto 1530"/>
          <p:cNvCxnSpPr/>
          <p:nvPr/>
        </p:nvCxnSpPr>
        <p:spPr>
          <a:xfrm flipH="1" flipV="1">
            <a:off x="5562545" y="2762006"/>
            <a:ext cx="400086" cy="368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2" name="Elipse 13"/>
          <p:cNvSpPr/>
          <p:nvPr/>
        </p:nvSpPr>
        <p:spPr>
          <a:xfrm>
            <a:off x="3054934" y="2594476"/>
            <a:ext cx="779384" cy="346127"/>
          </a:xfrm>
          <a:custGeom>
            <a:avLst/>
            <a:gdLst>
              <a:gd name="connsiteX0" fmla="*/ 0 w 648072"/>
              <a:gd name="connsiteY0" fmla="*/ 382553 h 765105"/>
              <a:gd name="connsiteX1" fmla="*/ 324036 w 648072"/>
              <a:gd name="connsiteY1" fmla="*/ 0 h 765105"/>
              <a:gd name="connsiteX2" fmla="*/ 648072 w 648072"/>
              <a:gd name="connsiteY2" fmla="*/ 382553 h 765105"/>
              <a:gd name="connsiteX3" fmla="*/ 324036 w 648072"/>
              <a:gd name="connsiteY3" fmla="*/ 765106 h 765105"/>
              <a:gd name="connsiteX4" fmla="*/ 0 w 648072"/>
              <a:gd name="connsiteY4" fmla="*/ 382553 h 765105"/>
              <a:gd name="connsiteX0" fmla="*/ 111 w 648183"/>
              <a:gd name="connsiteY0" fmla="*/ 133358 h 515911"/>
              <a:gd name="connsiteX1" fmla="*/ 298022 w 648183"/>
              <a:gd name="connsiteY1" fmla="*/ 25125 h 515911"/>
              <a:gd name="connsiteX2" fmla="*/ 648183 w 648183"/>
              <a:gd name="connsiteY2" fmla="*/ 133358 h 515911"/>
              <a:gd name="connsiteX3" fmla="*/ 324147 w 648183"/>
              <a:gd name="connsiteY3" fmla="*/ 515911 h 515911"/>
              <a:gd name="connsiteX4" fmla="*/ 111 w 648183"/>
              <a:gd name="connsiteY4" fmla="*/ 133358 h 515911"/>
              <a:gd name="connsiteX0" fmla="*/ 139 w 648211"/>
              <a:gd name="connsiteY0" fmla="*/ 119884 h 502437"/>
              <a:gd name="connsiteX1" fmla="*/ 298050 w 648211"/>
              <a:gd name="connsiteY1" fmla="*/ 11651 h 502437"/>
              <a:gd name="connsiteX2" fmla="*/ 648211 w 648211"/>
              <a:gd name="connsiteY2" fmla="*/ 119884 h 502437"/>
              <a:gd name="connsiteX3" fmla="*/ 324175 w 648211"/>
              <a:gd name="connsiteY3" fmla="*/ 502437 h 502437"/>
              <a:gd name="connsiteX4" fmla="*/ 139 w 648211"/>
              <a:gd name="connsiteY4" fmla="*/ 119884 h 502437"/>
              <a:gd name="connsiteX0" fmla="*/ 139 w 648211"/>
              <a:gd name="connsiteY0" fmla="*/ 149331 h 531884"/>
              <a:gd name="connsiteX1" fmla="*/ 298050 w 648211"/>
              <a:gd name="connsiteY1" fmla="*/ 9286 h 531884"/>
              <a:gd name="connsiteX2" fmla="*/ 648211 w 648211"/>
              <a:gd name="connsiteY2" fmla="*/ 149331 h 531884"/>
              <a:gd name="connsiteX3" fmla="*/ 324175 w 648211"/>
              <a:gd name="connsiteY3" fmla="*/ 531884 h 531884"/>
              <a:gd name="connsiteX4" fmla="*/ 139 w 648211"/>
              <a:gd name="connsiteY4" fmla="*/ 149331 h 531884"/>
              <a:gd name="connsiteX0" fmla="*/ 139 w 648211"/>
              <a:gd name="connsiteY0" fmla="*/ 153099 h 535652"/>
              <a:gd name="connsiteX1" fmla="*/ 298050 w 648211"/>
              <a:gd name="connsiteY1" fmla="*/ 13054 h 535652"/>
              <a:gd name="connsiteX2" fmla="*/ 648211 w 648211"/>
              <a:gd name="connsiteY2" fmla="*/ 153099 h 535652"/>
              <a:gd name="connsiteX3" fmla="*/ 324175 w 648211"/>
              <a:gd name="connsiteY3" fmla="*/ 535652 h 535652"/>
              <a:gd name="connsiteX4" fmla="*/ 139 w 648211"/>
              <a:gd name="connsiteY4" fmla="*/ 153099 h 535652"/>
              <a:gd name="connsiteX0" fmla="*/ 139 w 648211"/>
              <a:gd name="connsiteY0" fmla="*/ 157641 h 540194"/>
              <a:gd name="connsiteX1" fmla="*/ 298050 w 648211"/>
              <a:gd name="connsiteY1" fmla="*/ 17596 h 540194"/>
              <a:gd name="connsiteX2" fmla="*/ 648211 w 648211"/>
              <a:gd name="connsiteY2" fmla="*/ 157641 h 540194"/>
              <a:gd name="connsiteX3" fmla="*/ 324175 w 648211"/>
              <a:gd name="connsiteY3" fmla="*/ 540194 h 540194"/>
              <a:gd name="connsiteX4" fmla="*/ 139 w 648211"/>
              <a:gd name="connsiteY4" fmla="*/ 157641 h 540194"/>
              <a:gd name="connsiteX0" fmla="*/ 139 w 648211"/>
              <a:gd name="connsiteY0" fmla="*/ 157641 h 540194"/>
              <a:gd name="connsiteX1" fmla="*/ 298050 w 648211"/>
              <a:gd name="connsiteY1" fmla="*/ 17596 h 540194"/>
              <a:gd name="connsiteX2" fmla="*/ 648211 w 648211"/>
              <a:gd name="connsiteY2" fmla="*/ 157641 h 540194"/>
              <a:gd name="connsiteX3" fmla="*/ 324175 w 648211"/>
              <a:gd name="connsiteY3" fmla="*/ 540194 h 540194"/>
              <a:gd name="connsiteX4" fmla="*/ 139 w 648211"/>
              <a:gd name="connsiteY4" fmla="*/ 157641 h 540194"/>
              <a:gd name="connsiteX0" fmla="*/ 362 w 648434"/>
              <a:gd name="connsiteY0" fmla="*/ 151563 h 534116"/>
              <a:gd name="connsiteX1" fmla="*/ 298273 w 648434"/>
              <a:gd name="connsiteY1" fmla="*/ 11518 h 534116"/>
              <a:gd name="connsiteX2" fmla="*/ 648434 w 648434"/>
              <a:gd name="connsiteY2" fmla="*/ 151563 h 534116"/>
              <a:gd name="connsiteX3" fmla="*/ 324398 w 648434"/>
              <a:gd name="connsiteY3" fmla="*/ 534116 h 534116"/>
              <a:gd name="connsiteX4" fmla="*/ 362 w 648434"/>
              <a:gd name="connsiteY4" fmla="*/ 151563 h 534116"/>
              <a:gd name="connsiteX0" fmla="*/ 362 w 653034"/>
              <a:gd name="connsiteY0" fmla="*/ 151563 h 534116"/>
              <a:gd name="connsiteX1" fmla="*/ 298273 w 653034"/>
              <a:gd name="connsiteY1" fmla="*/ 11518 h 534116"/>
              <a:gd name="connsiteX2" fmla="*/ 648434 w 653034"/>
              <a:gd name="connsiteY2" fmla="*/ 151563 h 534116"/>
              <a:gd name="connsiteX3" fmla="*/ 324398 w 653034"/>
              <a:gd name="connsiteY3" fmla="*/ 534116 h 534116"/>
              <a:gd name="connsiteX4" fmla="*/ 362 w 653034"/>
              <a:gd name="connsiteY4" fmla="*/ 151563 h 534116"/>
              <a:gd name="connsiteX0" fmla="*/ 9223 w 661895"/>
              <a:gd name="connsiteY0" fmla="*/ 153876 h 536429"/>
              <a:gd name="connsiteX1" fmla="*/ 307134 w 661895"/>
              <a:gd name="connsiteY1" fmla="*/ 13831 h 536429"/>
              <a:gd name="connsiteX2" fmla="*/ 657295 w 661895"/>
              <a:gd name="connsiteY2" fmla="*/ 153876 h 536429"/>
              <a:gd name="connsiteX3" fmla="*/ 333259 w 661895"/>
              <a:gd name="connsiteY3" fmla="*/ 536429 h 536429"/>
              <a:gd name="connsiteX4" fmla="*/ 9223 w 661895"/>
              <a:gd name="connsiteY4" fmla="*/ 153876 h 536429"/>
              <a:gd name="connsiteX0" fmla="*/ 3095 w 655767"/>
              <a:gd name="connsiteY0" fmla="*/ 155808 h 538361"/>
              <a:gd name="connsiteX1" fmla="*/ 301006 w 655767"/>
              <a:gd name="connsiteY1" fmla="*/ 15763 h 538361"/>
              <a:gd name="connsiteX2" fmla="*/ 651167 w 655767"/>
              <a:gd name="connsiteY2" fmla="*/ 155808 h 538361"/>
              <a:gd name="connsiteX3" fmla="*/ 327131 w 655767"/>
              <a:gd name="connsiteY3" fmla="*/ 538361 h 538361"/>
              <a:gd name="connsiteX4" fmla="*/ 3095 w 655767"/>
              <a:gd name="connsiteY4" fmla="*/ 155808 h 538361"/>
              <a:gd name="connsiteX0" fmla="*/ 2562 w 620939"/>
              <a:gd name="connsiteY0" fmla="*/ 156348 h 524913"/>
              <a:gd name="connsiteX1" fmla="*/ 267636 w 620939"/>
              <a:gd name="connsiteY1" fmla="*/ 2297 h 524913"/>
              <a:gd name="connsiteX2" fmla="*/ 617797 w 620939"/>
              <a:gd name="connsiteY2" fmla="*/ 142342 h 524913"/>
              <a:gd name="connsiteX3" fmla="*/ 293761 w 620939"/>
              <a:gd name="connsiteY3" fmla="*/ 524895 h 524913"/>
              <a:gd name="connsiteX4" fmla="*/ 2562 w 620939"/>
              <a:gd name="connsiteY4" fmla="*/ 156348 h 524913"/>
              <a:gd name="connsiteX0" fmla="*/ 3699 w 622075"/>
              <a:gd name="connsiteY0" fmla="*/ 162284 h 530857"/>
              <a:gd name="connsiteX1" fmla="*/ 268773 w 622075"/>
              <a:gd name="connsiteY1" fmla="*/ 8233 h 530857"/>
              <a:gd name="connsiteX2" fmla="*/ 618934 w 622075"/>
              <a:gd name="connsiteY2" fmla="*/ 148278 h 530857"/>
              <a:gd name="connsiteX3" fmla="*/ 294898 w 622075"/>
              <a:gd name="connsiteY3" fmla="*/ 530831 h 530857"/>
              <a:gd name="connsiteX4" fmla="*/ 3699 w 622075"/>
              <a:gd name="connsiteY4" fmla="*/ 162284 h 530857"/>
              <a:gd name="connsiteX0" fmla="*/ 3699 w 622075"/>
              <a:gd name="connsiteY0" fmla="*/ 169484 h 538057"/>
              <a:gd name="connsiteX1" fmla="*/ 268773 w 622075"/>
              <a:gd name="connsiteY1" fmla="*/ 15433 h 538057"/>
              <a:gd name="connsiteX2" fmla="*/ 618934 w 622075"/>
              <a:gd name="connsiteY2" fmla="*/ 155478 h 538057"/>
              <a:gd name="connsiteX3" fmla="*/ 294898 w 622075"/>
              <a:gd name="connsiteY3" fmla="*/ 538031 h 538057"/>
              <a:gd name="connsiteX4" fmla="*/ 3699 w 622075"/>
              <a:gd name="connsiteY4" fmla="*/ 169484 h 538057"/>
              <a:gd name="connsiteX0" fmla="*/ 3699 w 623264"/>
              <a:gd name="connsiteY0" fmla="*/ 167394 h 535967"/>
              <a:gd name="connsiteX1" fmla="*/ 268773 w 623264"/>
              <a:gd name="connsiteY1" fmla="*/ 13343 h 535967"/>
              <a:gd name="connsiteX2" fmla="*/ 618934 w 623264"/>
              <a:gd name="connsiteY2" fmla="*/ 153388 h 535967"/>
              <a:gd name="connsiteX3" fmla="*/ 294898 w 623264"/>
              <a:gd name="connsiteY3" fmla="*/ 535941 h 535967"/>
              <a:gd name="connsiteX4" fmla="*/ 3699 w 623264"/>
              <a:gd name="connsiteY4" fmla="*/ 167394 h 535967"/>
              <a:gd name="connsiteX0" fmla="*/ 3699 w 629819"/>
              <a:gd name="connsiteY0" fmla="*/ 166637 h 535210"/>
              <a:gd name="connsiteX1" fmla="*/ 268773 w 629819"/>
              <a:gd name="connsiteY1" fmla="*/ 12586 h 535210"/>
              <a:gd name="connsiteX2" fmla="*/ 618934 w 629819"/>
              <a:gd name="connsiteY2" fmla="*/ 152631 h 535210"/>
              <a:gd name="connsiteX3" fmla="*/ 294898 w 629819"/>
              <a:gd name="connsiteY3" fmla="*/ 535184 h 535210"/>
              <a:gd name="connsiteX4" fmla="*/ 3699 w 629819"/>
              <a:gd name="connsiteY4" fmla="*/ 166637 h 535210"/>
              <a:gd name="connsiteX0" fmla="*/ 3699 w 629819"/>
              <a:gd name="connsiteY0" fmla="*/ 173181 h 541754"/>
              <a:gd name="connsiteX1" fmla="*/ 268773 w 629819"/>
              <a:gd name="connsiteY1" fmla="*/ 19130 h 541754"/>
              <a:gd name="connsiteX2" fmla="*/ 618934 w 629819"/>
              <a:gd name="connsiteY2" fmla="*/ 159175 h 541754"/>
              <a:gd name="connsiteX3" fmla="*/ 294898 w 629819"/>
              <a:gd name="connsiteY3" fmla="*/ 541728 h 541754"/>
              <a:gd name="connsiteX4" fmla="*/ 3699 w 629819"/>
              <a:gd name="connsiteY4" fmla="*/ 173181 h 541754"/>
              <a:gd name="connsiteX0" fmla="*/ 10573 w 636693"/>
              <a:gd name="connsiteY0" fmla="*/ 141625 h 510186"/>
              <a:gd name="connsiteX1" fmla="*/ 275647 w 636693"/>
              <a:gd name="connsiteY1" fmla="*/ 22197 h 510186"/>
              <a:gd name="connsiteX2" fmla="*/ 625808 w 636693"/>
              <a:gd name="connsiteY2" fmla="*/ 127619 h 510186"/>
              <a:gd name="connsiteX3" fmla="*/ 301772 w 636693"/>
              <a:gd name="connsiteY3" fmla="*/ 510172 h 510186"/>
              <a:gd name="connsiteX4" fmla="*/ 10573 w 636693"/>
              <a:gd name="connsiteY4" fmla="*/ 141625 h 510186"/>
              <a:gd name="connsiteX0" fmla="*/ 14148 w 640268"/>
              <a:gd name="connsiteY0" fmla="*/ 141625 h 510193"/>
              <a:gd name="connsiteX1" fmla="*/ 279222 w 640268"/>
              <a:gd name="connsiteY1" fmla="*/ 22197 h 510193"/>
              <a:gd name="connsiteX2" fmla="*/ 629383 w 640268"/>
              <a:gd name="connsiteY2" fmla="*/ 127619 h 510193"/>
              <a:gd name="connsiteX3" fmla="*/ 305347 w 640268"/>
              <a:gd name="connsiteY3" fmla="*/ 510172 h 510193"/>
              <a:gd name="connsiteX4" fmla="*/ 14148 w 640268"/>
              <a:gd name="connsiteY4" fmla="*/ 141625 h 510193"/>
              <a:gd name="connsiteX0" fmla="*/ 14148 w 640268"/>
              <a:gd name="connsiteY0" fmla="*/ 139032 h 507600"/>
              <a:gd name="connsiteX1" fmla="*/ 279222 w 640268"/>
              <a:gd name="connsiteY1" fmla="*/ 19604 h 507600"/>
              <a:gd name="connsiteX2" fmla="*/ 629383 w 640268"/>
              <a:gd name="connsiteY2" fmla="*/ 125026 h 507600"/>
              <a:gd name="connsiteX3" fmla="*/ 305347 w 640268"/>
              <a:gd name="connsiteY3" fmla="*/ 507579 h 507600"/>
              <a:gd name="connsiteX4" fmla="*/ 14148 w 640268"/>
              <a:gd name="connsiteY4" fmla="*/ 139032 h 507600"/>
              <a:gd name="connsiteX0" fmla="*/ 24295 w 650415"/>
              <a:gd name="connsiteY0" fmla="*/ 135229 h 503795"/>
              <a:gd name="connsiteX1" fmla="*/ 289369 w 650415"/>
              <a:gd name="connsiteY1" fmla="*/ 15801 h 503795"/>
              <a:gd name="connsiteX2" fmla="*/ 639530 w 650415"/>
              <a:gd name="connsiteY2" fmla="*/ 121223 h 503795"/>
              <a:gd name="connsiteX3" fmla="*/ 315494 w 650415"/>
              <a:gd name="connsiteY3" fmla="*/ 503776 h 503795"/>
              <a:gd name="connsiteX4" fmla="*/ 24295 w 650415"/>
              <a:gd name="connsiteY4" fmla="*/ 135229 h 503795"/>
              <a:gd name="connsiteX0" fmla="*/ 24295 w 650415"/>
              <a:gd name="connsiteY0" fmla="*/ 135229 h 504087"/>
              <a:gd name="connsiteX1" fmla="*/ 289369 w 650415"/>
              <a:gd name="connsiteY1" fmla="*/ 15801 h 504087"/>
              <a:gd name="connsiteX2" fmla="*/ 639530 w 650415"/>
              <a:gd name="connsiteY2" fmla="*/ 121223 h 504087"/>
              <a:gd name="connsiteX3" fmla="*/ 315494 w 650415"/>
              <a:gd name="connsiteY3" fmla="*/ 503776 h 504087"/>
              <a:gd name="connsiteX4" fmla="*/ 24295 w 650415"/>
              <a:gd name="connsiteY4" fmla="*/ 135229 h 504087"/>
              <a:gd name="connsiteX0" fmla="*/ 26325 w 652445"/>
              <a:gd name="connsiteY0" fmla="*/ 135229 h 504087"/>
              <a:gd name="connsiteX1" fmla="*/ 291399 w 652445"/>
              <a:gd name="connsiteY1" fmla="*/ 15801 h 504087"/>
              <a:gd name="connsiteX2" fmla="*/ 641560 w 652445"/>
              <a:gd name="connsiteY2" fmla="*/ 121223 h 504087"/>
              <a:gd name="connsiteX3" fmla="*/ 317524 w 652445"/>
              <a:gd name="connsiteY3" fmla="*/ 503776 h 504087"/>
              <a:gd name="connsiteX4" fmla="*/ 26325 w 652445"/>
              <a:gd name="connsiteY4" fmla="*/ 135229 h 504087"/>
              <a:gd name="connsiteX0" fmla="*/ 26325 w 652445"/>
              <a:gd name="connsiteY0" fmla="*/ 144862 h 513720"/>
              <a:gd name="connsiteX1" fmla="*/ 291399 w 652445"/>
              <a:gd name="connsiteY1" fmla="*/ 25434 h 513720"/>
              <a:gd name="connsiteX2" fmla="*/ 641560 w 652445"/>
              <a:gd name="connsiteY2" fmla="*/ 130856 h 513720"/>
              <a:gd name="connsiteX3" fmla="*/ 317524 w 652445"/>
              <a:gd name="connsiteY3" fmla="*/ 513409 h 513720"/>
              <a:gd name="connsiteX4" fmla="*/ 26325 w 652445"/>
              <a:gd name="connsiteY4" fmla="*/ 144862 h 513720"/>
              <a:gd name="connsiteX0" fmla="*/ 34443 w 660563"/>
              <a:gd name="connsiteY0" fmla="*/ 149167 h 518051"/>
              <a:gd name="connsiteX1" fmla="*/ 299517 w 660563"/>
              <a:gd name="connsiteY1" fmla="*/ 29739 h 518051"/>
              <a:gd name="connsiteX2" fmla="*/ 649678 w 660563"/>
              <a:gd name="connsiteY2" fmla="*/ 135161 h 518051"/>
              <a:gd name="connsiteX3" fmla="*/ 325642 w 660563"/>
              <a:gd name="connsiteY3" fmla="*/ 517714 h 518051"/>
              <a:gd name="connsiteX4" fmla="*/ 34443 w 660563"/>
              <a:gd name="connsiteY4" fmla="*/ 149167 h 518051"/>
              <a:gd name="connsiteX0" fmla="*/ 32414 w 658534"/>
              <a:gd name="connsiteY0" fmla="*/ 142922 h 511768"/>
              <a:gd name="connsiteX1" fmla="*/ 297488 w 658534"/>
              <a:gd name="connsiteY1" fmla="*/ 23494 h 511768"/>
              <a:gd name="connsiteX2" fmla="*/ 647649 w 658534"/>
              <a:gd name="connsiteY2" fmla="*/ 128916 h 511768"/>
              <a:gd name="connsiteX3" fmla="*/ 323613 w 658534"/>
              <a:gd name="connsiteY3" fmla="*/ 511469 h 511768"/>
              <a:gd name="connsiteX4" fmla="*/ 32414 w 658534"/>
              <a:gd name="connsiteY4" fmla="*/ 142922 h 511768"/>
              <a:gd name="connsiteX0" fmla="*/ 7799 w 649707"/>
              <a:gd name="connsiteY0" fmla="*/ 87656 h 528264"/>
              <a:gd name="connsiteX1" fmla="*/ 296366 w 649707"/>
              <a:gd name="connsiteY1" fmla="*/ 39923 h 528264"/>
              <a:gd name="connsiteX2" fmla="*/ 646527 w 649707"/>
              <a:gd name="connsiteY2" fmla="*/ 145345 h 528264"/>
              <a:gd name="connsiteX3" fmla="*/ 322491 w 649707"/>
              <a:gd name="connsiteY3" fmla="*/ 527898 h 528264"/>
              <a:gd name="connsiteX4" fmla="*/ 7799 w 649707"/>
              <a:gd name="connsiteY4" fmla="*/ 87656 h 528264"/>
              <a:gd name="connsiteX0" fmla="*/ 4329 w 646237"/>
              <a:gd name="connsiteY0" fmla="*/ 81052 h 521660"/>
              <a:gd name="connsiteX1" fmla="*/ 292896 w 646237"/>
              <a:gd name="connsiteY1" fmla="*/ 33319 h 521660"/>
              <a:gd name="connsiteX2" fmla="*/ 643057 w 646237"/>
              <a:gd name="connsiteY2" fmla="*/ 138741 h 521660"/>
              <a:gd name="connsiteX3" fmla="*/ 319021 w 646237"/>
              <a:gd name="connsiteY3" fmla="*/ 521294 h 521660"/>
              <a:gd name="connsiteX4" fmla="*/ 4329 w 646237"/>
              <a:gd name="connsiteY4" fmla="*/ 81052 h 52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37" h="521660">
                <a:moveTo>
                  <a:pt x="4329" y="81052"/>
                </a:moveTo>
                <a:cubicBezTo>
                  <a:pt x="-33525" y="-59840"/>
                  <a:pt x="186441" y="23704"/>
                  <a:pt x="292896" y="33319"/>
                </a:cubicBezTo>
                <a:cubicBezTo>
                  <a:pt x="399351" y="42934"/>
                  <a:pt x="679085" y="41490"/>
                  <a:pt x="643057" y="138741"/>
                </a:cubicBezTo>
                <a:cubicBezTo>
                  <a:pt x="643057" y="350019"/>
                  <a:pt x="425476" y="530909"/>
                  <a:pt x="319021" y="521294"/>
                </a:cubicBezTo>
                <a:cubicBezTo>
                  <a:pt x="212566" y="511679"/>
                  <a:pt x="42183" y="221944"/>
                  <a:pt x="4329" y="81052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3" name="Triângulo isósceles 41"/>
          <p:cNvSpPr/>
          <p:nvPr/>
        </p:nvSpPr>
        <p:spPr>
          <a:xfrm>
            <a:off x="3862127" y="1866981"/>
            <a:ext cx="176026" cy="167886"/>
          </a:xfrm>
          <a:custGeom>
            <a:avLst/>
            <a:gdLst>
              <a:gd name="connsiteX0" fmla="*/ 0 w 72008"/>
              <a:gd name="connsiteY0" fmla="*/ 360040 h 360040"/>
              <a:gd name="connsiteX1" fmla="*/ 36004 w 72008"/>
              <a:gd name="connsiteY1" fmla="*/ 0 h 360040"/>
              <a:gd name="connsiteX2" fmla="*/ 72008 w 72008"/>
              <a:gd name="connsiteY2" fmla="*/ 360040 h 360040"/>
              <a:gd name="connsiteX3" fmla="*/ 0 w 72008"/>
              <a:gd name="connsiteY3" fmla="*/ 360040 h 360040"/>
              <a:gd name="connsiteX0" fmla="*/ 0 w 156773"/>
              <a:gd name="connsiteY0" fmla="*/ 420425 h 420425"/>
              <a:gd name="connsiteX1" fmla="*/ 156773 w 156773"/>
              <a:gd name="connsiteY1" fmla="*/ 0 h 420425"/>
              <a:gd name="connsiteX2" fmla="*/ 72008 w 156773"/>
              <a:gd name="connsiteY2" fmla="*/ 420425 h 420425"/>
              <a:gd name="connsiteX3" fmla="*/ 0 w 156773"/>
              <a:gd name="connsiteY3" fmla="*/ 420425 h 420425"/>
              <a:gd name="connsiteX0" fmla="*/ 0 w 199905"/>
              <a:gd name="connsiteY0" fmla="*/ 360040 h 420425"/>
              <a:gd name="connsiteX1" fmla="*/ 199905 w 199905"/>
              <a:gd name="connsiteY1" fmla="*/ 0 h 420425"/>
              <a:gd name="connsiteX2" fmla="*/ 115140 w 199905"/>
              <a:gd name="connsiteY2" fmla="*/ 420425 h 420425"/>
              <a:gd name="connsiteX3" fmla="*/ 0 w 199905"/>
              <a:gd name="connsiteY3" fmla="*/ 360040 h 420425"/>
              <a:gd name="connsiteX0" fmla="*/ 0 w 199905"/>
              <a:gd name="connsiteY0" fmla="*/ 360040 h 360040"/>
              <a:gd name="connsiteX1" fmla="*/ 199905 w 199905"/>
              <a:gd name="connsiteY1" fmla="*/ 0 h 360040"/>
              <a:gd name="connsiteX2" fmla="*/ 115140 w 199905"/>
              <a:gd name="connsiteY2" fmla="*/ 342787 h 360040"/>
              <a:gd name="connsiteX3" fmla="*/ 0 w 199905"/>
              <a:gd name="connsiteY3" fmla="*/ 360040 h 360040"/>
              <a:gd name="connsiteX0" fmla="*/ 0 w 286169"/>
              <a:gd name="connsiteY0" fmla="*/ 144380 h 342787"/>
              <a:gd name="connsiteX1" fmla="*/ 286169 w 286169"/>
              <a:gd name="connsiteY1" fmla="*/ 0 h 342787"/>
              <a:gd name="connsiteX2" fmla="*/ 201404 w 286169"/>
              <a:gd name="connsiteY2" fmla="*/ 342787 h 342787"/>
              <a:gd name="connsiteX3" fmla="*/ 0 w 286169"/>
              <a:gd name="connsiteY3" fmla="*/ 144380 h 342787"/>
              <a:gd name="connsiteX0" fmla="*/ 0 w 286169"/>
              <a:gd name="connsiteY0" fmla="*/ 144380 h 291028"/>
              <a:gd name="connsiteX1" fmla="*/ 286169 w 286169"/>
              <a:gd name="connsiteY1" fmla="*/ 0 h 291028"/>
              <a:gd name="connsiteX2" fmla="*/ 2996 w 286169"/>
              <a:gd name="connsiteY2" fmla="*/ 291028 h 291028"/>
              <a:gd name="connsiteX3" fmla="*/ 0 w 286169"/>
              <a:gd name="connsiteY3" fmla="*/ 144380 h 291028"/>
              <a:gd name="connsiteX0" fmla="*/ 0 w 225785"/>
              <a:gd name="connsiteY0" fmla="*/ 204780 h 351428"/>
              <a:gd name="connsiteX1" fmla="*/ 225785 w 225785"/>
              <a:gd name="connsiteY1" fmla="*/ 0 h 351428"/>
              <a:gd name="connsiteX2" fmla="*/ 2996 w 225785"/>
              <a:gd name="connsiteY2" fmla="*/ 351428 h 351428"/>
              <a:gd name="connsiteX3" fmla="*/ 0 w 225785"/>
              <a:gd name="connsiteY3" fmla="*/ 204780 h 35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785" h="351428">
                <a:moveTo>
                  <a:pt x="0" y="204780"/>
                </a:moveTo>
                <a:lnTo>
                  <a:pt x="225785" y="0"/>
                </a:lnTo>
                <a:lnTo>
                  <a:pt x="2996" y="351428"/>
                </a:lnTo>
                <a:cubicBezTo>
                  <a:pt x="1997" y="302545"/>
                  <a:pt x="999" y="253663"/>
                  <a:pt x="0" y="20478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4" name="Triângulo isósceles 42"/>
          <p:cNvSpPr/>
          <p:nvPr/>
        </p:nvSpPr>
        <p:spPr>
          <a:xfrm>
            <a:off x="3758417" y="1956155"/>
            <a:ext cx="89578" cy="222728"/>
          </a:xfrm>
          <a:custGeom>
            <a:avLst/>
            <a:gdLst>
              <a:gd name="connsiteX0" fmla="*/ 0 w 72008"/>
              <a:gd name="connsiteY0" fmla="*/ 301151 h 301151"/>
              <a:gd name="connsiteX1" fmla="*/ 36004 w 72008"/>
              <a:gd name="connsiteY1" fmla="*/ 0 h 301151"/>
              <a:gd name="connsiteX2" fmla="*/ 72008 w 72008"/>
              <a:gd name="connsiteY2" fmla="*/ 301151 h 301151"/>
              <a:gd name="connsiteX3" fmla="*/ 0 w 72008"/>
              <a:gd name="connsiteY3" fmla="*/ 301151 h 301151"/>
              <a:gd name="connsiteX0" fmla="*/ 0 w 132393"/>
              <a:gd name="connsiteY0" fmla="*/ 301151 h 301151"/>
              <a:gd name="connsiteX1" fmla="*/ 36004 w 132393"/>
              <a:gd name="connsiteY1" fmla="*/ 0 h 301151"/>
              <a:gd name="connsiteX2" fmla="*/ 132393 w 132393"/>
              <a:gd name="connsiteY2" fmla="*/ 275272 h 301151"/>
              <a:gd name="connsiteX3" fmla="*/ 0 w 132393"/>
              <a:gd name="connsiteY3" fmla="*/ 301151 h 301151"/>
              <a:gd name="connsiteX0" fmla="*/ 84766 w 96389"/>
              <a:gd name="connsiteY0" fmla="*/ 413295 h 413295"/>
              <a:gd name="connsiteX1" fmla="*/ 0 w 96389"/>
              <a:gd name="connsiteY1" fmla="*/ 0 h 413295"/>
              <a:gd name="connsiteX2" fmla="*/ 96389 w 96389"/>
              <a:gd name="connsiteY2" fmla="*/ 275272 h 413295"/>
              <a:gd name="connsiteX3" fmla="*/ 84766 w 96389"/>
              <a:gd name="connsiteY3" fmla="*/ 413295 h 413295"/>
              <a:gd name="connsiteX0" fmla="*/ 127898 w 139521"/>
              <a:gd name="connsiteY0" fmla="*/ 352910 h 352910"/>
              <a:gd name="connsiteX1" fmla="*/ 0 w 139521"/>
              <a:gd name="connsiteY1" fmla="*/ 0 h 352910"/>
              <a:gd name="connsiteX2" fmla="*/ 139521 w 139521"/>
              <a:gd name="connsiteY2" fmla="*/ 214887 h 352910"/>
              <a:gd name="connsiteX3" fmla="*/ 127898 w 139521"/>
              <a:gd name="connsiteY3" fmla="*/ 352910 h 35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521" h="352910">
                <a:moveTo>
                  <a:pt x="127898" y="352910"/>
                </a:moveTo>
                <a:lnTo>
                  <a:pt x="0" y="0"/>
                </a:lnTo>
                <a:lnTo>
                  <a:pt x="139521" y="214887"/>
                </a:lnTo>
                <a:lnTo>
                  <a:pt x="127898" y="352910"/>
                </a:ln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35" name="Conector reto 1534"/>
          <p:cNvCxnSpPr/>
          <p:nvPr/>
        </p:nvCxnSpPr>
        <p:spPr>
          <a:xfrm flipH="1">
            <a:off x="3855888" y="1846214"/>
            <a:ext cx="8381" cy="47668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" name="Triângulo isósceles 41"/>
          <p:cNvSpPr/>
          <p:nvPr/>
        </p:nvSpPr>
        <p:spPr>
          <a:xfrm>
            <a:off x="4051684" y="1871883"/>
            <a:ext cx="176026" cy="245090"/>
          </a:xfrm>
          <a:custGeom>
            <a:avLst/>
            <a:gdLst>
              <a:gd name="connsiteX0" fmla="*/ 0 w 72008"/>
              <a:gd name="connsiteY0" fmla="*/ 360040 h 360040"/>
              <a:gd name="connsiteX1" fmla="*/ 36004 w 72008"/>
              <a:gd name="connsiteY1" fmla="*/ 0 h 360040"/>
              <a:gd name="connsiteX2" fmla="*/ 72008 w 72008"/>
              <a:gd name="connsiteY2" fmla="*/ 360040 h 360040"/>
              <a:gd name="connsiteX3" fmla="*/ 0 w 72008"/>
              <a:gd name="connsiteY3" fmla="*/ 360040 h 360040"/>
              <a:gd name="connsiteX0" fmla="*/ 0 w 156773"/>
              <a:gd name="connsiteY0" fmla="*/ 420425 h 420425"/>
              <a:gd name="connsiteX1" fmla="*/ 156773 w 156773"/>
              <a:gd name="connsiteY1" fmla="*/ 0 h 420425"/>
              <a:gd name="connsiteX2" fmla="*/ 72008 w 156773"/>
              <a:gd name="connsiteY2" fmla="*/ 420425 h 420425"/>
              <a:gd name="connsiteX3" fmla="*/ 0 w 156773"/>
              <a:gd name="connsiteY3" fmla="*/ 420425 h 420425"/>
              <a:gd name="connsiteX0" fmla="*/ 0 w 199905"/>
              <a:gd name="connsiteY0" fmla="*/ 360040 h 420425"/>
              <a:gd name="connsiteX1" fmla="*/ 199905 w 199905"/>
              <a:gd name="connsiteY1" fmla="*/ 0 h 420425"/>
              <a:gd name="connsiteX2" fmla="*/ 115140 w 199905"/>
              <a:gd name="connsiteY2" fmla="*/ 420425 h 420425"/>
              <a:gd name="connsiteX3" fmla="*/ 0 w 199905"/>
              <a:gd name="connsiteY3" fmla="*/ 360040 h 420425"/>
              <a:gd name="connsiteX0" fmla="*/ 0 w 199905"/>
              <a:gd name="connsiteY0" fmla="*/ 360040 h 360040"/>
              <a:gd name="connsiteX1" fmla="*/ 199905 w 199905"/>
              <a:gd name="connsiteY1" fmla="*/ 0 h 360040"/>
              <a:gd name="connsiteX2" fmla="*/ 115140 w 199905"/>
              <a:gd name="connsiteY2" fmla="*/ 342787 h 360040"/>
              <a:gd name="connsiteX3" fmla="*/ 0 w 199905"/>
              <a:gd name="connsiteY3" fmla="*/ 360040 h 360040"/>
              <a:gd name="connsiteX0" fmla="*/ 0 w 286169"/>
              <a:gd name="connsiteY0" fmla="*/ 144380 h 342787"/>
              <a:gd name="connsiteX1" fmla="*/ 286169 w 286169"/>
              <a:gd name="connsiteY1" fmla="*/ 0 h 342787"/>
              <a:gd name="connsiteX2" fmla="*/ 201404 w 286169"/>
              <a:gd name="connsiteY2" fmla="*/ 342787 h 342787"/>
              <a:gd name="connsiteX3" fmla="*/ 0 w 286169"/>
              <a:gd name="connsiteY3" fmla="*/ 144380 h 342787"/>
              <a:gd name="connsiteX0" fmla="*/ 0 w 286169"/>
              <a:gd name="connsiteY0" fmla="*/ 144380 h 291028"/>
              <a:gd name="connsiteX1" fmla="*/ 286169 w 286169"/>
              <a:gd name="connsiteY1" fmla="*/ 0 h 291028"/>
              <a:gd name="connsiteX2" fmla="*/ 2996 w 286169"/>
              <a:gd name="connsiteY2" fmla="*/ 291028 h 291028"/>
              <a:gd name="connsiteX3" fmla="*/ 0 w 286169"/>
              <a:gd name="connsiteY3" fmla="*/ 144380 h 291028"/>
              <a:gd name="connsiteX0" fmla="*/ 0 w 225785"/>
              <a:gd name="connsiteY0" fmla="*/ 204780 h 351428"/>
              <a:gd name="connsiteX1" fmla="*/ 225785 w 225785"/>
              <a:gd name="connsiteY1" fmla="*/ 0 h 351428"/>
              <a:gd name="connsiteX2" fmla="*/ 2996 w 225785"/>
              <a:gd name="connsiteY2" fmla="*/ 351428 h 351428"/>
              <a:gd name="connsiteX3" fmla="*/ 0 w 225785"/>
              <a:gd name="connsiteY3" fmla="*/ 204780 h 35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785" h="351428">
                <a:moveTo>
                  <a:pt x="0" y="204780"/>
                </a:moveTo>
                <a:lnTo>
                  <a:pt x="225785" y="0"/>
                </a:lnTo>
                <a:lnTo>
                  <a:pt x="2996" y="351428"/>
                </a:lnTo>
                <a:cubicBezTo>
                  <a:pt x="1997" y="302545"/>
                  <a:pt x="999" y="253663"/>
                  <a:pt x="0" y="20478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7" name="Triângulo isósceles 42"/>
          <p:cNvSpPr/>
          <p:nvPr/>
        </p:nvSpPr>
        <p:spPr>
          <a:xfrm>
            <a:off x="3942725" y="2111410"/>
            <a:ext cx="89578" cy="222728"/>
          </a:xfrm>
          <a:custGeom>
            <a:avLst/>
            <a:gdLst>
              <a:gd name="connsiteX0" fmla="*/ 0 w 72008"/>
              <a:gd name="connsiteY0" fmla="*/ 301151 h 301151"/>
              <a:gd name="connsiteX1" fmla="*/ 36004 w 72008"/>
              <a:gd name="connsiteY1" fmla="*/ 0 h 301151"/>
              <a:gd name="connsiteX2" fmla="*/ 72008 w 72008"/>
              <a:gd name="connsiteY2" fmla="*/ 301151 h 301151"/>
              <a:gd name="connsiteX3" fmla="*/ 0 w 72008"/>
              <a:gd name="connsiteY3" fmla="*/ 301151 h 301151"/>
              <a:gd name="connsiteX0" fmla="*/ 0 w 132393"/>
              <a:gd name="connsiteY0" fmla="*/ 301151 h 301151"/>
              <a:gd name="connsiteX1" fmla="*/ 36004 w 132393"/>
              <a:gd name="connsiteY1" fmla="*/ 0 h 301151"/>
              <a:gd name="connsiteX2" fmla="*/ 132393 w 132393"/>
              <a:gd name="connsiteY2" fmla="*/ 275272 h 301151"/>
              <a:gd name="connsiteX3" fmla="*/ 0 w 132393"/>
              <a:gd name="connsiteY3" fmla="*/ 301151 h 301151"/>
              <a:gd name="connsiteX0" fmla="*/ 84766 w 96389"/>
              <a:gd name="connsiteY0" fmla="*/ 413295 h 413295"/>
              <a:gd name="connsiteX1" fmla="*/ 0 w 96389"/>
              <a:gd name="connsiteY1" fmla="*/ 0 h 413295"/>
              <a:gd name="connsiteX2" fmla="*/ 96389 w 96389"/>
              <a:gd name="connsiteY2" fmla="*/ 275272 h 413295"/>
              <a:gd name="connsiteX3" fmla="*/ 84766 w 96389"/>
              <a:gd name="connsiteY3" fmla="*/ 413295 h 413295"/>
              <a:gd name="connsiteX0" fmla="*/ 127898 w 139521"/>
              <a:gd name="connsiteY0" fmla="*/ 352910 h 352910"/>
              <a:gd name="connsiteX1" fmla="*/ 0 w 139521"/>
              <a:gd name="connsiteY1" fmla="*/ 0 h 352910"/>
              <a:gd name="connsiteX2" fmla="*/ 139521 w 139521"/>
              <a:gd name="connsiteY2" fmla="*/ 214887 h 352910"/>
              <a:gd name="connsiteX3" fmla="*/ 127898 w 139521"/>
              <a:gd name="connsiteY3" fmla="*/ 352910 h 35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521" h="352910">
                <a:moveTo>
                  <a:pt x="127898" y="352910"/>
                </a:moveTo>
                <a:lnTo>
                  <a:pt x="0" y="0"/>
                </a:lnTo>
                <a:lnTo>
                  <a:pt x="139521" y="214887"/>
                </a:lnTo>
                <a:lnTo>
                  <a:pt x="127898" y="352910"/>
                </a:ln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8" name="Triângulo isósceles 41"/>
          <p:cNvSpPr/>
          <p:nvPr/>
        </p:nvSpPr>
        <p:spPr>
          <a:xfrm>
            <a:off x="4394262" y="1569673"/>
            <a:ext cx="176026" cy="249392"/>
          </a:xfrm>
          <a:custGeom>
            <a:avLst/>
            <a:gdLst>
              <a:gd name="connsiteX0" fmla="*/ 0 w 72008"/>
              <a:gd name="connsiteY0" fmla="*/ 360040 h 360040"/>
              <a:gd name="connsiteX1" fmla="*/ 36004 w 72008"/>
              <a:gd name="connsiteY1" fmla="*/ 0 h 360040"/>
              <a:gd name="connsiteX2" fmla="*/ 72008 w 72008"/>
              <a:gd name="connsiteY2" fmla="*/ 360040 h 360040"/>
              <a:gd name="connsiteX3" fmla="*/ 0 w 72008"/>
              <a:gd name="connsiteY3" fmla="*/ 360040 h 360040"/>
              <a:gd name="connsiteX0" fmla="*/ 0 w 156773"/>
              <a:gd name="connsiteY0" fmla="*/ 420425 h 420425"/>
              <a:gd name="connsiteX1" fmla="*/ 156773 w 156773"/>
              <a:gd name="connsiteY1" fmla="*/ 0 h 420425"/>
              <a:gd name="connsiteX2" fmla="*/ 72008 w 156773"/>
              <a:gd name="connsiteY2" fmla="*/ 420425 h 420425"/>
              <a:gd name="connsiteX3" fmla="*/ 0 w 156773"/>
              <a:gd name="connsiteY3" fmla="*/ 420425 h 420425"/>
              <a:gd name="connsiteX0" fmla="*/ 0 w 199905"/>
              <a:gd name="connsiteY0" fmla="*/ 360040 h 420425"/>
              <a:gd name="connsiteX1" fmla="*/ 199905 w 199905"/>
              <a:gd name="connsiteY1" fmla="*/ 0 h 420425"/>
              <a:gd name="connsiteX2" fmla="*/ 115140 w 199905"/>
              <a:gd name="connsiteY2" fmla="*/ 420425 h 420425"/>
              <a:gd name="connsiteX3" fmla="*/ 0 w 199905"/>
              <a:gd name="connsiteY3" fmla="*/ 360040 h 420425"/>
              <a:gd name="connsiteX0" fmla="*/ 0 w 199905"/>
              <a:gd name="connsiteY0" fmla="*/ 360040 h 360040"/>
              <a:gd name="connsiteX1" fmla="*/ 199905 w 199905"/>
              <a:gd name="connsiteY1" fmla="*/ 0 h 360040"/>
              <a:gd name="connsiteX2" fmla="*/ 115140 w 199905"/>
              <a:gd name="connsiteY2" fmla="*/ 342787 h 360040"/>
              <a:gd name="connsiteX3" fmla="*/ 0 w 199905"/>
              <a:gd name="connsiteY3" fmla="*/ 360040 h 360040"/>
              <a:gd name="connsiteX0" fmla="*/ 0 w 286169"/>
              <a:gd name="connsiteY0" fmla="*/ 144380 h 342787"/>
              <a:gd name="connsiteX1" fmla="*/ 286169 w 286169"/>
              <a:gd name="connsiteY1" fmla="*/ 0 h 342787"/>
              <a:gd name="connsiteX2" fmla="*/ 201404 w 286169"/>
              <a:gd name="connsiteY2" fmla="*/ 342787 h 342787"/>
              <a:gd name="connsiteX3" fmla="*/ 0 w 286169"/>
              <a:gd name="connsiteY3" fmla="*/ 144380 h 342787"/>
              <a:gd name="connsiteX0" fmla="*/ 0 w 286169"/>
              <a:gd name="connsiteY0" fmla="*/ 144380 h 291028"/>
              <a:gd name="connsiteX1" fmla="*/ 286169 w 286169"/>
              <a:gd name="connsiteY1" fmla="*/ 0 h 291028"/>
              <a:gd name="connsiteX2" fmla="*/ 2996 w 286169"/>
              <a:gd name="connsiteY2" fmla="*/ 291028 h 291028"/>
              <a:gd name="connsiteX3" fmla="*/ 0 w 286169"/>
              <a:gd name="connsiteY3" fmla="*/ 144380 h 291028"/>
              <a:gd name="connsiteX0" fmla="*/ 0 w 225785"/>
              <a:gd name="connsiteY0" fmla="*/ 204780 h 351428"/>
              <a:gd name="connsiteX1" fmla="*/ 225785 w 225785"/>
              <a:gd name="connsiteY1" fmla="*/ 0 h 351428"/>
              <a:gd name="connsiteX2" fmla="*/ 2996 w 225785"/>
              <a:gd name="connsiteY2" fmla="*/ 351428 h 351428"/>
              <a:gd name="connsiteX3" fmla="*/ 0 w 225785"/>
              <a:gd name="connsiteY3" fmla="*/ 204780 h 35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785" h="351428">
                <a:moveTo>
                  <a:pt x="0" y="204780"/>
                </a:moveTo>
                <a:lnTo>
                  <a:pt x="225785" y="0"/>
                </a:lnTo>
                <a:lnTo>
                  <a:pt x="2996" y="351428"/>
                </a:lnTo>
                <a:cubicBezTo>
                  <a:pt x="1997" y="302545"/>
                  <a:pt x="999" y="253663"/>
                  <a:pt x="0" y="20478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9" name="Triângulo isósceles 42"/>
          <p:cNvSpPr/>
          <p:nvPr/>
        </p:nvSpPr>
        <p:spPr>
          <a:xfrm>
            <a:off x="4290552" y="1720451"/>
            <a:ext cx="89578" cy="222728"/>
          </a:xfrm>
          <a:custGeom>
            <a:avLst/>
            <a:gdLst>
              <a:gd name="connsiteX0" fmla="*/ 0 w 72008"/>
              <a:gd name="connsiteY0" fmla="*/ 301151 h 301151"/>
              <a:gd name="connsiteX1" fmla="*/ 36004 w 72008"/>
              <a:gd name="connsiteY1" fmla="*/ 0 h 301151"/>
              <a:gd name="connsiteX2" fmla="*/ 72008 w 72008"/>
              <a:gd name="connsiteY2" fmla="*/ 301151 h 301151"/>
              <a:gd name="connsiteX3" fmla="*/ 0 w 72008"/>
              <a:gd name="connsiteY3" fmla="*/ 301151 h 301151"/>
              <a:gd name="connsiteX0" fmla="*/ 0 w 132393"/>
              <a:gd name="connsiteY0" fmla="*/ 301151 h 301151"/>
              <a:gd name="connsiteX1" fmla="*/ 36004 w 132393"/>
              <a:gd name="connsiteY1" fmla="*/ 0 h 301151"/>
              <a:gd name="connsiteX2" fmla="*/ 132393 w 132393"/>
              <a:gd name="connsiteY2" fmla="*/ 275272 h 301151"/>
              <a:gd name="connsiteX3" fmla="*/ 0 w 132393"/>
              <a:gd name="connsiteY3" fmla="*/ 301151 h 301151"/>
              <a:gd name="connsiteX0" fmla="*/ 84766 w 96389"/>
              <a:gd name="connsiteY0" fmla="*/ 413295 h 413295"/>
              <a:gd name="connsiteX1" fmla="*/ 0 w 96389"/>
              <a:gd name="connsiteY1" fmla="*/ 0 h 413295"/>
              <a:gd name="connsiteX2" fmla="*/ 96389 w 96389"/>
              <a:gd name="connsiteY2" fmla="*/ 275272 h 413295"/>
              <a:gd name="connsiteX3" fmla="*/ 84766 w 96389"/>
              <a:gd name="connsiteY3" fmla="*/ 413295 h 413295"/>
              <a:gd name="connsiteX0" fmla="*/ 127898 w 139521"/>
              <a:gd name="connsiteY0" fmla="*/ 352910 h 352910"/>
              <a:gd name="connsiteX1" fmla="*/ 0 w 139521"/>
              <a:gd name="connsiteY1" fmla="*/ 0 h 352910"/>
              <a:gd name="connsiteX2" fmla="*/ 139521 w 139521"/>
              <a:gd name="connsiteY2" fmla="*/ 214887 h 352910"/>
              <a:gd name="connsiteX3" fmla="*/ 127898 w 139521"/>
              <a:gd name="connsiteY3" fmla="*/ 352910 h 35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521" h="352910">
                <a:moveTo>
                  <a:pt x="127898" y="352910"/>
                </a:moveTo>
                <a:lnTo>
                  <a:pt x="0" y="0"/>
                </a:lnTo>
                <a:lnTo>
                  <a:pt x="139521" y="214887"/>
                </a:lnTo>
                <a:lnTo>
                  <a:pt x="127898" y="352910"/>
                </a:ln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40" name="Conector reto 1539"/>
          <p:cNvCxnSpPr/>
          <p:nvPr/>
        </p:nvCxnSpPr>
        <p:spPr>
          <a:xfrm flipH="1">
            <a:off x="4383326" y="1617320"/>
            <a:ext cx="10936" cy="47021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1" name="Triângulo isósceles 41"/>
          <p:cNvSpPr/>
          <p:nvPr/>
        </p:nvSpPr>
        <p:spPr>
          <a:xfrm>
            <a:off x="4592872" y="1623963"/>
            <a:ext cx="176026" cy="245090"/>
          </a:xfrm>
          <a:custGeom>
            <a:avLst/>
            <a:gdLst>
              <a:gd name="connsiteX0" fmla="*/ 0 w 72008"/>
              <a:gd name="connsiteY0" fmla="*/ 360040 h 360040"/>
              <a:gd name="connsiteX1" fmla="*/ 36004 w 72008"/>
              <a:gd name="connsiteY1" fmla="*/ 0 h 360040"/>
              <a:gd name="connsiteX2" fmla="*/ 72008 w 72008"/>
              <a:gd name="connsiteY2" fmla="*/ 360040 h 360040"/>
              <a:gd name="connsiteX3" fmla="*/ 0 w 72008"/>
              <a:gd name="connsiteY3" fmla="*/ 360040 h 360040"/>
              <a:gd name="connsiteX0" fmla="*/ 0 w 156773"/>
              <a:gd name="connsiteY0" fmla="*/ 420425 h 420425"/>
              <a:gd name="connsiteX1" fmla="*/ 156773 w 156773"/>
              <a:gd name="connsiteY1" fmla="*/ 0 h 420425"/>
              <a:gd name="connsiteX2" fmla="*/ 72008 w 156773"/>
              <a:gd name="connsiteY2" fmla="*/ 420425 h 420425"/>
              <a:gd name="connsiteX3" fmla="*/ 0 w 156773"/>
              <a:gd name="connsiteY3" fmla="*/ 420425 h 420425"/>
              <a:gd name="connsiteX0" fmla="*/ 0 w 199905"/>
              <a:gd name="connsiteY0" fmla="*/ 360040 h 420425"/>
              <a:gd name="connsiteX1" fmla="*/ 199905 w 199905"/>
              <a:gd name="connsiteY1" fmla="*/ 0 h 420425"/>
              <a:gd name="connsiteX2" fmla="*/ 115140 w 199905"/>
              <a:gd name="connsiteY2" fmla="*/ 420425 h 420425"/>
              <a:gd name="connsiteX3" fmla="*/ 0 w 199905"/>
              <a:gd name="connsiteY3" fmla="*/ 360040 h 420425"/>
              <a:gd name="connsiteX0" fmla="*/ 0 w 199905"/>
              <a:gd name="connsiteY0" fmla="*/ 360040 h 360040"/>
              <a:gd name="connsiteX1" fmla="*/ 199905 w 199905"/>
              <a:gd name="connsiteY1" fmla="*/ 0 h 360040"/>
              <a:gd name="connsiteX2" fmla="*/ 115140 w 199905"/>
              <a:gd name="connsiteY2" fmla="*/ 342787 h 360040"/>
              <a:gd name="connsiteX3" fmla="*/ 0 w 199905"/>
              <a:gd name="connsiteY3" fmla="*/ 360040 h 360040"/>
              <a:gd name="connsiteX0" fmla="*/ 0 w 286169"/>
              <a:gd name="connsiteY0" fmla="*/ 144380 h 342787"/>
              <a:gd name="connsiteX1" fmla="*/ 286169 w 286169"/>
              <a:gd name="connsiteY1" fmla="*/ 0 h 342787"/>
              <a:gd name="connsiteX2" fmla="*/ 201404 w 286169"/>
              <a:gd name="connsiteY2" fmla="*/ 342787 h 342787"/>
              <a:gd name="connsiteX3" fmla="*/ 0 w 286169"/>
              <a:gd name="connsiteY3" fmla="*/ 144380 h 342787"/>
              <a:gd name="connsiteX0" fmla="*/ 0 w 286169"/>
              <a:gd name="connsiteY0" fmla="*/ 144380 h 291028"/>
              <a:gd name="connsiteX1" fmla="*/ 286169 w 286169"/>
              <a:gd name="connsiteY1" fmla="*/ 0 h 291028"/>
              <a:gd name="connsiteX2" fmla="*/ 2996 w 286169"/>
              <a:gd name="connsiteY2" fmla="*/ 291028 h 291028"/>
              <a:gd name="connsiteX3" fmla="*/ 0 w 286169"/>
              <a:gd name="connsiteY3" fmla="*/ 144380 h 291028"/>
              <a:gd name="connsiteX0" fmla="*/ 0 w 225785"/>
              <a:gd name="connsiteY0" fmla="*/ 204780 h 351428"/>
              <a:gd name="connsiteX1" fmla="*/ 225785 w 225785"/>
              <a:gd name="connsiteY1" fmla="*/ 0 h 351428"/>
              <a:gd name="connsiteX2" fmla="*/ 2996 w 225785"/>
              <a:gd name="connsiteY2" fmla="*/ 351428 h 351428"/>
              <a:gd name="connsiteX3" fmla="*/ 0 w 225785"/>
              <a:gd name="connsiteY3" fmla="*/ 204780 h 35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785" h="351428">
                <a:moveTo>
                  <a:pt x="0" y="204780"/>
                </a:moveTo>
                <a:lnTo>
                  <a:pt x="225785" y="0"/>
                </a:lnTo>
                <a:lnTo>
                  <a:pt x="2996" y="351428"/>
                </a:lnTo>
                <a:cubicBezTo>
                  <a:pt x="1997" y="302545"/>
                  <a:pt x="999" y="253663"/>
                  <a:pt x="0" y="20478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2" name="Triângulo isósceles 41"/>
          <p:cNvSpPr/>
          <p:nvPr/>
        </p:nvSpPr>
        <p:spPr>
          <a:xfrm>
            <a:off x="4925859" y="1311541"/>
            <a:ext cx="176026" cy="249392"/>
          </a:xfrm>
          <a:custGeom>
            <a:avLst/>
            <a:gdLst>
              <a:gd name="connsiteX0" fmla="*/ 0 w 72008"/>
              <a:gd name="connsiteY0" fmla="*/ 360040 h 360040"/>
              <a:gd name="connsiteX1" fmla="*/ 36004 w 72008"/>
              <a:gd name="connsiteY1" fmla="*/ 0 h 360040"/>
              <a:gd name="connsiteX2" fmla="*/ 72008 w 72008"/>
              <a:gd name="connsiteY2" fmla="*/ 360040 h 360040"/>
              <a:gd name="connsiteX3" fmla="*/ 0 w 72008"/>
              <a:gd name="connsiteY3" fmla="*/ 360040 h 360040"/>
              <a:gd name="connsiteX0" fmla="*/ 0 w 156773"/>
              <a:gd name="connsiteY0" fmla="*/ 420425 h 420425"/>
              <a:gd name="connsiteX1" fmla="*/ 156773 w 156773"/>
              <a:gd name="connsiteY1" fmla="*/ 0 h 420425"/>
              <a:gd name="connsiteX2" fmla="*/ 72008 w 156773"/>
              <a:gd name="connsiteY2" fmla="*/ 420425 h 420425"/>
              <a:gd name="connsiteX3" fmla="*/ 0 w 156773"/>
              <a:gd name="connsiteY3" fmla="*/ 420425 h 420425"/>
              <a:gd name="connsiteX0" fmla="*/ 0 w 199905"/>
              <a:gd name="connsiteY0" fmla="*/ 360040 h 420425"/>
              <a:gd name="connsiteX1" fmla="*/ 199905 w 199905"/>
              <a:gd name="connsiteY1" fmla="*/ 0 h 420425"/>
              <a:gd name="connsiteX2" fmla="*/ 115140 w 199905"/>
              <a:gd name="connsiteY2" fmla="*/ 420425 h 420425"/>
              <a:gd name="connsiteX3" fmla="*/ 0 w 199905"/>
              <a:gd name="connsiteY3" fmla="*/ 360040 h 420425"/>
              <a:gd name="connsiteX0" fmla="*/ 0 w 199905"/>
              <a:gd name="connsiteY0" fmla="*/ 360040 h 360040"/>
              <a:gd name="connsiteX1" fmla="*/ 199905 w 199905"/>
              <a:gd name="connsiteY1" fmla="*/ 0 h 360040"/>
              <a:gd name="connsiteX2" fmla="*/ 115140 w 199905"/>
              <a:gd name="connsiteY2" fmla="*/ 342787 h 360040"/>
              <a:gd name="connsiteX3" fmla="*/ 0 w 199905"/>
              <a:gd name="connsiteY3" fmla="*/ 360040 h 360040"/>
              <a:gd name="connsiteX0" fmla="*/ 0 w 286169"/>
              <a:gd name="connsiteY0" fmla="*/ 144380 h 342787"/>
              <a:gd name="connsiteX1" fmla="*/ 286169 w 286169"/>
              <a:gd name="connsiteY1" fmla="*/ 0 h 342787"/>
              <a:gd name="connsiteX2" fmla="*/ 201404 w 286169"/>
              <a:gd name="connsiteY2" fmla="*/ 342787 h 342787"/>
              <a:gd name="connsiteX3" fmla="*/ 0 w 286169"/>
              <a:gd name="connsiteY3" fmla="*/ 144380 h 342787"/>
              <a:gd name="connsiteX0" fmla="*/ 0 w 286169"/>
              <a:gd name="connsiteY0" fmla="*/ 144380 h 291028"/>
              <a:gd name="connsiteX1" fmla="*/ 286169 w 286169"/>
              <a:gd name="connsiteY1" fmla="*/ 0 h 291028"/>
              <a:gd name="connsiteX2" fmla="*/ 2996 w 286169"/>
              <a:gd name="connsiteY2" fmla="*/ 291028 h 291028"/>
              <a:gd name="connsiteX3" fmla="*/ 0 w 286169"/>
              <a:gd name="connsiteY3" fmla="*/ 144380 h 291028"/>
              <a:gd name="connsiteX0" fmla="*/ 0 w 225785"/>
              <a:gd name="connsiteY0" fmla="*/ 204780 h 351428"/>
              <a:gd name="connsiteX1" fmla="*/ 225785 w 225785"/>
              <a:gd name="connsiteY1" fmla="*/ 0 h 351428"/>
              <a:gd name="connsiteX2" fmla="*/ 2996 w 225785"/>
              <a:gd name="connsiteY2" fmla="*/ 351428 h 351428"/>
              <a:gd name="connsiteX3" fmla="*/ 0 w 225785"/>
              <a:gd name="connsiteY3" fmla="*/ 204780 h 35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785" h="351428">
                <a:moveTo>
                  <a:pt x="0" y="204780"/>
                </a:moveTo>
                <a:lnTo>
                  <a:pt x="225785" y="0"/>
                </a:lnTo>
                <a:lnTo>
                  <a:pt x="2996" y="351428"/>
                </a:lnTo>
                <a:cubicBezTo>
                  <a:pt x="1997" y="302545"/>
                  <a:pt x="999" y="253663"/>
                  <a:pt x="0" y="20478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3" name="Triângulo isósceles 42"/>
          <p:cNvSpPr/>
          <p:nvPr/>
        </p:nvSpPr>
        <p:spPr>
          <a:xfrm>
            <a:off x="4822149" y="1467605"/>
            <a:ext cx="89578" cy="222728"/>
          </a:xfrm>
          <a:custGeom>
            <a:avLst/>
            <a:gdLst>
              <a:gd name="connsiteX0" fmla="*/ 0 w 72008"/>
              <a:gd name="connsiteY0" fmla="*/ 301151 h 301151"/>
              <a:gd name="connsiteX1" fmla="*/ 36004 w 72008"/>
              <a:gd name="connsiteY1" fmla="*/ 0 h 301151"/>
              <a:gd name="connsiteX2" fmla="*/ 72008 w 72008"/>
              <a:gd name="connsiteY2" fmla="*/ 301151 h 301151"/>
              <a:gd name="connsiteX3" fmla="*/ 0 w 72008"/>
              <a:gd name="connsiteY3" fmla="*/ 301151 h 301151"/>
              <a:gd name="connsiteX0" fmla="*/ 0 w 132393"/>
              <a:gd name="connsiteY0" fmla="*/ 301151 h 301151"/>
              <a:gd name="connsiteX1" fmla="*/ 36004 w 132393"/>
              <a:gd name="connsiteY1" fmla="*/ 0 h 301151"/>
              <a:gd name="connsiteX2" fmla="*/ 132393 w 132393"/>
              <a:gd name="connsiteY2" fmla="*/ 275272 h 301151"/>
              <a:gd name="connsiteX3" fmla="*/ 0 w 132393"/>
              <a:gd name="connsiteY3" fmla="*/ 301151 h 301151"/>
              <a:gd name="connsiteX0" fmla="*/ 84766 w 96389"/>
              <a:gd name="connsiteY0" fmla="*/ 413295 h 413295"/>
              <a:gd name="connsiteX1" fmla="*/ 0 w 96389"/>
              <a:gd name="connsiteY1" fmla="*/ 0 h 413295"/>
              <a:gd name="connsiteX2" fmla="*/ 96389 w 96389"/>
              <a:gd name="connsiteY2" fmla="*/ 275272 h 413295"/>
              <a:gd name="connsiteX3" fmla="*/ 84766 w 96389"/>
              <a:gd name="connsiteY3" fmla="*/ 413295 h 413295"/>
              <a:gd name="connsiteX0" fmla="*/ 127898 w 139521"/>
              <a:gd name="connsiteY0" fmla="*/ 352910 h 352910"/>
              <a:gd name="connsiteX1" fmla="*/ 0 w 139521"/>
              <a:gd name="connsiteY1" fmla="*/ 0 h 352910"/>
              <a:gd name="connsiteX2" fmla="*/ 139521 w 139521"/>
              <a:gd name="connsiteY2" fmla="*/ 214887 h 352910"/>
              <a:gd name="connsiteX3" fmla="*/ 127898 w 139521"/>
              <a:gd name="connsiteY3" fmla="*/ 352910 h 35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521" h="352910">
                <a:moveTo>
                  <a:pt x="127898" y="352910"/>
                </a:moveTo>
                <a:lnTo>
                  <a:pt x="0" y="0"/>
                </a:lnTo>
                <a:lnTo>
                  <a:pt x="139521" y="214887"/>
                </a:lnTo>
                <a:lnTo>
                  <a:pt x="127898" y="352910"/>
                </a:ln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44" name="Conector reto 1543"/>
          <p:cNvCxnSpPr/>
          <p:nvPr/>
        </p:nvCxnSpPr>
        <p:spPr>
          <a:xfrm flipH="1">
            <a:off x="4911239" y="1288357"/>
            <a:ext cx="21802" cy="55162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5" name="Triângulo isósceles 41"/>
          <p:cNvSpPr/>
          <p:nvPr/>
        </p:nvSpPr>
        <p:spPr>
          <a:xfrm>
            <a:off x="5140137" y="1388794"/>
            <a:ext cx="176026" cy="245090"/>
          </a:xfrm>
          <a:custGeom>
            <a:avLst/>
            <a:gdLst>
              <a:gd name="connsiteX0" fmla="*/ 0 w 72008"/>
              <a:gd name="connsiteY0" fmla="*/ 360040 h 360040"/>
              <a:gd name="connsiteX1" fmla="*/ 36004 w 72008"/>
              <a:gd name="connsiteY1" fmla="*/ 0 h 360040"/>
              <a:gd name="connsiteX2" fmla="*/ 72008 w 72008"/>
              <a:gd name="connsiteY2" fmla="*/ 360040 h 360040"/>
              <a:gd name="connsiteX3" fmla="*/ 0 w 72008"/>
              <a:gd name="connsiteY3" fmla="*/ 360040 h 360040"/>
              <a:gd name="connsiteX0" fmla="*/ 0 w 156773"/>
              <a:gd name="connsiteY0" fmla="*/ 420425 h 420425"/>
              <a:gd name="connsiteX1" fmla="*/ 156773 w 156773"/>
              <a:gd name="connsiteY1" fmla="*/ 0 h 420425"/>
              <a:gd name="connsiteX2" fmla="*/ 72008 w 156773"/>
              <a:gd name="connsiteY2" fmla="*/ 420425 h 420425"/>
              <a:gd name="connsiteX3" fmla="*/ 0 w 156773"/>
              <a:gd name="connsiteY3" fmla="*/ 420425 h 420425"/>
              <a:gd name="connsiteX0" fmla="*/ 0 w 199905"/>
              <a:gd name="connsiteY0" fmla="*/ 360040 h 420425"/>
              <a:gd name="connsiteX1" fmla="*/ 199905 w 199905"/>
              <a:gd name="connsiteY1" fmla="*/ 0 h 420425"/>
              <a:gd name="connsiteX2" fmla="*/ 115140 w 199905"/>
              <a:gd name="connsiteY2" fmla="*/ 420425 h 420425"/>
              <a:gd name="connsiteX3" fmla="*/ 0 w 199905"/>
              <a:gd name="connsiteY3" fmla="*/ 360040 h 420425"/>
              <a:gd name="connsiteX0" fmla="*/ 0 w 199905"/>
              <a:gd name="connsiteY0" fmla="*/ 360040 h 360040"/>
              <a:gd name="connsiteX1" fmla="*/ 199905 w 199905"/>
              <a:gd name="connsiteY1" fmla="*/ 0 h 360040"/>
              <a:gd name="connsiteX2" fmla="*/ 115140 w 199905"/>
              <a:gd name="connsiteY2" fmla="*/ 342787 h 360040"/>
              <a:gd name="connsiteX3" fmla="*/ 0 w 199905"/>
              <a:gd name="connsiteY3" fmla="*/ 360040 h 360040"/>
              <a:gd name="connsiteX0" fmla="*/ 0 w 286169"/>
              <a:gd name="connsiteY0" fmla="*/ 144380 h 342787"/>
              <a:gd name="connsiteX1" fmla="*/ 286169 w 286169"/>
              <a:gd name="connsiteY1" fmla="*/ 0 h 342787"/>
              <a:gd name="connsiteX2" fmla="*/ 201404 w 286169"/>
              <a:gd name="connsiteY2" fmla="*/ 342787 h 342787"/>
              <a:gd name="connsiteX3" fmla="*/ 0 w 286169"/>
              <a:gd name="connsiteY3" fmla="*/ 144380 h 342787"/>
              <a:gd name="connsiteX0" fmla="*/ 0 w 286169"/>
              <a:gd name="connsiteY0" fmla="*/ 144380 h 291028"/>
              <a:gd name="connsiteX1" fmla="*/ 286169 w 286169"/>
              <a:gd name="connsiteY1" fmla="*/ 0 h 291028"/>
              <a:gd name="connsiteX2" fmla="*/ 2996 w 286169"/>
              <a:gd name="connsiteY2" fmla="*/ 291028 h 291028"/>
              <a:gd name="connsiteX3" fmla="*/ 0 w 286169"/>
              <a:gd name="connsiteY3" fmla="*/ 144380 h 291028"/>
              <a:gd name="connsiteX0" fmla="*/ 0 w 225785"/>
              <a:gd name="connsiteY0" fmla="*/ 204780 h 351428"/>
              <a:gd name="connsiteX1" fmla="*/ 225785 w 225785"/>
              <a:gd name="connsiteY1" fmla="*/ 0 h 351428"/>
              <a:gd name="connsiteX2" fmla="*/ 2996 w 225785"/>
              <a:gd name="connsiteY2" fmla="*/ 351428 h 351428"/>
              <a:gd name="connsiteX3" fmla="*/ 0 w 225785"/>
              <a:gd name="connsiteY3" fmla="*/ 204780 h 35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785" h="351428">
                <a:moveTo>
                  <a:pt x="0" y="204780"/>
                </a:moveTo>
                <a:lnTo>
                  <a:pt x="225785" y="0"/>
                </a:lnTo>
                <a:lnTo>
                  <a:pt x="2996" y="351428"/>
                </a:lnTo>
                <a:cubicBezTo>
                  <a:pt x="1997" y="302545"/>
                  <a:pt x="999" y="253663"/>
                  <a:pt x="0" y="20478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6" name="Triângulo isósceles 42"/>
          <p:cNvSpPr/>
          <p:nvPr/>
        </p:nvSpPr>
        <p:spPr>
          <a:xfrm>
            <a:off x="5033364" y="1518366"/>
            <a:ext cx="111865" cy="243738"/>
          </a:xfrm>
          <a:custGeom>
            <a:avLst/>
            <a:gdLst>
              <a:gd name="connsiteX0" fmla="*/ 0 w 72008"/>
              <a:gd name="connsiteY0" fmla="*/ 301151 h 301151"/>
              <a:gd name="connsiteX1" fmla="*/ 36004 w 72008"/>
              <a:gd name="connsiteY1" fmla="*/ 0 h 301151"/>
              <a:gd name="connsiteX2" fmla="*/ 72008 w 72008"/>
              <a:gd name="connsiteY2" fmla="*/ 301151 h 301151"/>
              <a:gd name="connsiteX3" fmla="*/ 0 w 72008"/>
              <a:gd name="connsiteY3" fmla="*/ 301151 h 301151"/>
              <a:gd name="connsiteX0" fmla="*/ 0 w 132393"/>
              <a:gd name="connsiteY0" fmla="*/ 301151 h 301151"/>
              <a:gd name="connsiteX1" fmla="*/ 36004 w 132393"/>
              <a:gd name="connsiteY1" fmla="*/ 0 h 301151"/>
              <a:gd name="connsiteX2" fmla="*/ 132393 w 132393"/>
              <a:gd name="connsiteY2" fmla="*/ 275272 h 301151"/>
              <a:gd name="connsiteX3" fmla="*/ 0 w 132393"/>
              <a:gd name="connsiteY3" fmla="*/ 301151 h 301151"/>
              <a:gd name="connsiteX0" fmla="*/ 84766 w 96389"/>
              <a:gd name="connsiteY0" fmla="*/ 413295 h 413295"/>
              <a:gd name="connsiteX1" fmla="*/ 0 w 96389"/>
              <a:gd name="connsiteY1" fmla="*/ 0 h 413295"/>
              <a:gd name="connsiteX2" fmla="*/ 96389 w 96389"/>
              <a:gd name="connsiteY2" fmla="*/ 275272 h 413295"/>
              <a:gd name="connsiteX3" fmla="*/ 84766 w 96389"/>
              <a:gd name="connsiteY3" fmla="*/ 413295 h 413295"/>
              <a:gd name="connsiteX0" fmla="*/ 127898 w 139521"/>
              <a:gd name="connsiteY0" fmla="*/ 352910 h 352910"/>
              <a:gd name="connsiteX1" fmla="*/ 0 w 139521"/>
              <a:gd name="connsiteY1" fmla="*/ 0 h 352910"/>
              <a:gd name="connsiteX2" fmla="*/ 139521 w 139521"/>
              <a:gd name="connsiteY2" fmla="*/ 214887 h 352910"/>
              <a:gd name="connsiteX3" fmla="*/ 127898 w 139521"/>
              <a:gd name="connsiteY3" fmla="*/ 352910 h 35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521" h="352910">
                <a:moveTo>
                  <a:pt x="127898" y="352910"/>
                </a:moveTo>
                <a:lnTo>
                  <a:pt x="0" y="0"/>
                </a:lnTo>
                <a:lnTo>
                  <a:pt x="139521" y="214887"/>
                </a:lnTo>
                <a:lnTo>
                  <a:pt x="127898" y="352910"/>
                </a:ln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7" name="Triângulo isósceles 41"/>
          <p:cNvSpPr/>
          <p:nvPr/>
        </p:nvSpPr>
        <p:spPr>
          <a:xfrm>
            <a:off x="5473747" y="1069095"/>
            <a:ext cx="176026" cy="249392"/>
          </a:xfrm>
          <a:custGeom>
            <a:avLst/>
            <a:gdLst>
              <a:gd name="connsiteX0" fmla="*/ 0 w 72008"/>
              <a:gd name="connsiteY0" fmla="*/ 360040 h 360040"/>
              <a:gd name="connsiteX1" fmla="*/ 36004 w 72008"/>
              <a:gd name="connsiteY1" fmla="*/ 0 h 360040"/>
              <a:gd name="connsiteX2" fmla="*/ 72008 w 72008"/>
              <a:gd name="connsiteY2" fmla="*/ 360040 h 360040"/>
              <a:gd name="connsiteX3" fmla="*/ 0 w 72008"/>
              <a:gd name="connsiteY3" fmla="*/ 360040 h 360040"/>
              <a:gd name="connsiteX0" fmla="*/ 0 w 156773"/>
              <a:gd name="connsiteY0" fmla="*/ 420425 h 420425"/>
              <a:gd name="connsiteX1" fmla="*/ 156773 w 156773"/>
              <a:gd name="connsiteY1" fmla="*/ 0 h 420425"/>
              <a:gd name="connsiteX2" fmla="*/ 72008 w 156773"/>
              <a:gd name="connsiteY2" fmla="*/ 420425 h 420425"/>
              <a:gd name="connsiteX3" fmla="*/ 0 w 156773"/>
              <a:gd name="connsiteY3" fmla="*/ 420425 h 420425"/>
              <a:gd name="connsiteX0" fmla="*/ 0 w 199905"/>
              <a:gd name="connsiteY0" fmla="*/ 360040 h 420425"/>
              <a:gd name="connsiteX1" fmla="*/ 199905 w 199905"/>
              <a:gd name="connsiteY1" fmla="*/ 0 h 420425"/>
              <a:gd name="connsiteX2" fmla="*/ 115140 w 199905"/>
              <a:gd name="connsiteY2" fmla="*/ 420425 h 420425"/>
              <a:gd name="connsiteX3" fmla="*/ 0 w 199905"/>
              <a:gd name="connsiteY3" fmla="*/ 360040 h 420425"/>
              <a:gd name="connsiteX0" fmla="*/ 0 w 199905"/>
              <a:gd name="connsiteY0" fmla="*/ 360040 h 360040"/>
              <a:gd name="connsiteX1" fmla="*/ 199905 w 199905"/>
              <a:gd name="connsiteY1" fmla="*/ 0 h 360040"/>
              <a:gd name="connsiteX2" fmla="*/ 115140 w 199905"/>
              <a:gd name="connsiteY2" fmla="*/ 342787 h 360040"/>
              <a:gd name="connsiteX3" fmla="*/ 0 w 199905"/>
              <a:gd name="connsiteY3" fmla="*/ 360040 h 360040"/>
              <a:gd name="connsiteX0" fmla="*/ 0 w 286169"/>
              <a:gd name="connsiteY0" fmla="*/ 144380 h 342787"/>
              <a:gd name="connsiteX1" fmla="*/ 286169 w 286169"/>
              <a:gd name="connsiteY1" fmla="*/ 0 h 342787"/>
              <a:gd name="connsiteX2" fmla="*/ 201404 w 286169"/>
              <a:gd name="connsiteY2" fmla="*/ 342787 h 342787"/>
              <a:gd name="connsiteX3" fmla="*/ 0 w 286169"/>
              <a:gd name="connsiteY3" fmla="*/ 144380 h 342787"/>
              <a:gd name="connsiteX0" fmla="*/ 0 w 286169"/>
              <a:gd name="connsiteY0" fmla="*/ 144380 h 291028"/>
              <a:gd name="connsiteX1" fmla="*/ 286169 w 286169"/>
              <a:gd name="connsiteY1" fmla="*/ 0 h 291028"/>
              <a:gd name="connsiteX2" fmla="*/ 2996 w 286169"/>
              <a:gd name="connsiteY2" fmla="*/ 291028 h 291028"/>
              <a:gd name="connsiteX3" fmla="*/ 0 w 286169"/>
              <a:gd name="connsiteY3" fmla="*/ 144380 h 291028"/>
              <a:gd name="connsiteX0" fmla="*/ 0 w 225785"/>
              <a:gd name="connsiteY0" fmla="*/ 204780 h 351428"/>
              <a:gd name="connsiteX1" fmla="*/ 225785 w 225785"/>
              <a:gd name="connsiteY1" fmla="*/ 0 h 351428"/>
              <a:gd name="connsiteX2" fmla="*/ 2996 w 225785"/>
              <a:gd name="connsiteY2" fmla="*/ 351428 h 351428"/>
              <a:gd name="connsiteX3" fmla="*/ 0 w 225785"/>
              <a:gd name="connsiteY3" fmla="*/ 204780 h 35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785" h="351428">
                <a:moveTo>
                  <a:pt x="0" y="204780"/>
                </a:moveTo>
                <a:lnTo>
                  <a:pt x="225785" y="0"/>
                </a:lnTo>
                <a:lnTo>
                  <a:pt x="2996" y="351428"/>
                </a:lnTo>
                <a:cubicBezTo>
                  <a:pt x="1997" y="302545"/>
                  <a:pt x="999" y="253663"/>
                  <a:pt x="0" y="20478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8" name="Triângulo isósceles 42"/>
          <p:cNvSpPr/>
          <p:nvPr/>
        </p:nvSpPr>
        <p:spPr>
          <a:xfrm>
            <a:off x="5370037" y="1225159"/>
            <a:ext cx="89578" cy="222728"/>
          </a:xfrm>
          <a:custGeom>
            <a:avLst/>
            <a:gdLst>
              <a:gd name="connsiteX0" fmla="*/ 0 w 72008"/>
              <a:gd name="connsiteY0" fmla="*/ 301151 h 301151"/>
              <a:gd name="connsiteX1" fmla="*/ 36004 w 72008"/>
              <a:gd name="connsiteY1" fmla="*/ 0 h 301151"/>
              <a:gd name="connsiteX2" fmla="*/ 72008 w 72008"/>
              <a:gd name="connsiteY2" fmla="*/ 301151 h 301151"/>
              <a:gd name="connsiteX3" fmla="*/ 0 w 72008"/>
              <a:gd name="connsiteY3" fmla="*/ 301151 h 301151"/>
              <a:gd name="connsiteX0" fmla="*/ 0 w 132393"/>
              <a:gd name="connsiteY0" fmla="*/ 301151 h 301151"/>
              <a:gd name="connsiteX1" fmla="*/ 36004 w 132393"/>
              <a:gd name="connsiteY1" fmla="*/ 0 h 301151"/>
              <a:gd name="connsiteX2" fmla="*/ 132393 w 132393"/>
              <a:gd name="connsiteY2" fmla="*/ 275272 h 301151"/>
              <a:gd name="connsiteX3" fmla="*/ 0 w 132393"/>
              <a:gd name="connsiteY3" fmla="*/ 301151 h 301151"/>
              <a:gd name="connsiteX0" fmla="*/ 84766 w 96389"/>
              <a:gd name="connsiteY0" fmla="*/ 413295 h 413295"/>
              <a:gd name="connsiteX1" fmla="*/ 0 w 96389"/>
              <a:gd name="connsiteY1" fmla="*/ 0 h 413295"/>
              <a:gd name="connsiteX2" fmla="*/ 96389 w 96389"/>
              <a:gd name="connsiteY2" fmla="*/ 275272 h 413295"/>
              <a:gd name="connsiteX3" fmla="*/ 84766 w 96389"/>
              <a:gd name="connsiteY3" fmla="*/ 413295 h 413295"/>
              <a:gd name="connsiteX0" fmla="*/ 127898 w 139521"/>
              <a:gd name="connsiteY0" fmla="*/ 352910 h 352910"/>
              <a:gd name="connsiteX1" fmla="*/ 0 w 139521"/>
              <a:gd name="connsiteY1" fmla="*/ 0 h 352910"/>
              <a:gd name="connsiteX2" fmla="*/ 139521 w 139521"/>
              <a:gd name="connsiteY2" fmla="*/ 214887 h 352910"/>
              <a:gd name="connsiteX3" fmla="*/ 127898 w 139521"/>
              <a:gd name="connsiteY3" fmla="*/ 352910 h 35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521" h="352910">
                <a:moveTo>
                  <a:pt x="127898" y="352910"/>
                </a:moveTo>
                <a:lnTo>
                  <a:pt x="0" y="0"/>
                </a:lnTo>
                <a:lnTo>
                  <a:pt x="139521" y="214887"/>
                </a:lnTo>
                <a:lnTo>
                  <a:pt x="127898" y="352910"/>
                </a:ln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49" name="Conector reto 1548"/>
          <p:cNvCxnSpPr/>
          <p:nvPr/>
        </p:nvCxnSpPr>
        <p:spPr>
          <a:xfrm flipH="1">
            <a:off x="5459127" y="1045911"/>
            <a:ext cx="21802" cy="55162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0" name="Triângulo isósceles 41"/>
          <p:cNvSpPr/>
          <p:nvPr/>
        </p:nvSpPr>
        <p:spPr>
          <a:xfrm>
            <a:off x="5680102" y="1119119"/>
            <a:ext cx="132251" cy="202554"/>
          </a:xfrm>
          <a:custGeom>
            <a:avLst/>
            <a:gdLst>
              <a:gd name="connsiteX0" fmla="*/ 0 w 72008"/>
              <a:gd name="connsiteY0" fmla="*/ 360040 h 360040"/>
              <a:gd name="connsiteX1" fmla="*/ 36004 w 72008"/>
              <a:gd name="connsiteY1" fmla="*/ 0 h 360040"/>
              <a:gd name="connsiteX2" fmla="*/ 72008 w 72008"/>
              <a:gd name="connsiteY2" fmla="*/ 360040 h 360040"/>
              <a:gd name="connsiteX3" fmla="*/ 0 w 72008"/>
              <a:gd name="connsiteY3" fmla="*/ 360040 h 360040"/>
              <a:gd name="connsiteX0" fmla="*/ 0 w 156773"/>
              <a:gd name="connsiteY0" fmla="*/ 420425 h 420425"/>
              <a:gd name="connsiteX1" fmla="*/ 156773 w 156773"/>
              <a:gd name="connsiteY1" fmla="*/ 0 h 420425"/>
              <a:gd name="connsiteX2" fmla="*/ 72008 w 156773"/>
              <a:gd name="connsiteY2" fmla="*/ 420425 h 420425"/>
              <a:gd name="connsiteX3" fmla="*/ 0 w 156773"/>
              <a:gd name="connsiteY3" fmla="*/ 420425 h 420425"/>
              <a:gd name="connsiteX0" fmla="*/ 0 w 199905"/>
              <a:gd name="connsiteY0" fmla="*/ 360040 h 420425"/>
              <a:gd name="connsiteX1" fmla="*/ 199905 w 199905"/>
              <a:gd name="connsiteY1" fmla="*/ 0 h 420425"/>
              <a:gd name="connsiteX2" fmla="*/ 115140 w 199905"/>
              <a:gd name="connsiteY2" fmla="*/ 420425 h 420425"/>
              <a:gd name="connsiteX3" fmla="*/ 0 w 199905"/>
              <a:gd name="connsiteY3" fmla="*/ 360040 h 420425"/>
              <a:gd name="connsiteX0" fmla="*/ 0 w 199905"/>
              <a:gd name="connsiteY0" fmla="*/ 360040 h 360040"/>
              <a:gd name="connsiteX1" fmla="*/ 199905 w 199905"/>
              <a:gd name="connsiteY1" fmla="*/ 0 h 360040"/>
              <a:gd name="connsiteX2" fmla="*/ 115140 w 199905"/>
              <a:gd name="connsiteY2" fmla="*/ 342787 h 360040"/>
              <a:gd name="connsiteX3" fmla="*/ 0 w 199905"/>
              <a:gd name="connsiteY3" fmla="*/ 360040 h 360040"/>
              <a:gd name="connsiteX0" fmla="*/ 0 w 286169"/>
              <a:gd name="connsiteY0" fmla="*/ 144380 h 342787"/>
              <a:gd name="connsiteX1" fmla="*/ 286169 w 286169"/>
              <a:gd name="connsiteY1" fmla="*/ 0 h 342787"/>
              <a:gd name="connsiteX2" fmla="*/ 201404 w 286169"/>
              <a:gd name="connsiteY2" fmla="*/ 342787 h 342787"/>
              <a:gd name="connsiteX3" fmla="*/ 0 w 286169"/>
              <a:gd name="connsiteY3" fmla="*/ 144380 h 342787"/>
              <a:gd name="connsiteX0" fmla="*/ 0 w 286169"/>
              <a:gd name="connsiteY0" fmla="*/ 144380 h 291028"/>
              <a:gd name="connsiteX1" fmla="*/ 286169 w 286169"/>
              <a:gd name="connsiteY1" fmla="*/ 0 h 291028"/>
              <a:gd name="connsiteX2" fmla="*/ 2996 w 286169"/>
              <a:gd name="connsiteY2" fmla="*/ 291028 h 291028"/>
              <a:gd name="connsiteX3" fmla="*/ 0 w 286169"/>
              <a:gd name="connsiteY3" fmla="*/ 144380 h 291028"/>
              <a:gd name="connsiteX0" fmla="*/ 0 w 225785"/>
              <a:gd name="connsiteY0" fmla="*/ 204780 h 351428"/>
              <a:gd name="connsiteX1" fmla="*/ 225785 w 225785"/>
              <a:gd name="connsiteY1" fmla="*/ 0 h 351428"/>
              <a:gd name="connsiteX2" fmla="*/ 2996 w 225785"/>
              <a:gd name="connsiteY2" fmla="*/ 351428 h 351428"/>
              <a:gd name="connsiteX3" fmla="*/ 0 w 225785"/>
              <a:gd name="connsiteY3" fmla="*/ 204780 h 35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785" h="351428">
                <a:moveTo>
                  <a:pt x="0" y="204780"/>
                </a:moveTo>
                <a:lnTo>
                  <a:pt x="225785" y="0"/>
                </a:lnTo>
                <a:lnTo>
                  <a:pt x="2996" y="351428"/>
                </a:lnTo>
                <a:cubicBezTo>
                  <a:pt x="1997" y="302545"/>
                  <a:pt x="999" y="253663"/>
                  <a:pt x="0" y="20478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1" name="Triângulo isósceles 42"/>
          <p:cNvSpPr/>
          <p:nvPr/>
        </p:nvSpPr>
        <p:spPr>
          <a:xfrm>
            <a:off x="5563903" y="1335654"/>
            <a:ext cx="89578" cy="222728"/>
          </a:xfrm>
          <a:custGeom>
            <a:avLst/>
            <a:gdLst>
              <a:gd name="connsiteX0" fmla="*/ 0 w 72008"/>
              <a:gd name="connsiteY0" fmla="*/ 301151 h 301151"/>
              <a:gd name="connsiteX1" fmla="*/ 36004 w 72008"/>
              <a:gd name="connsiteY1" fmla="*/ 0 h 301151"/>
              <a:gd name="connsiteX2" fmla="*/ 72008 w 72008"/>
              <a:gd name="connsiteY2" fmla="*/ 301151 h 301151"/>
              <a:gd name="connsiteX3" fmla="*/ 0 w 72008"/>
              <a:gd name="connsiteY3" fmla="*/ 301151 h 301151"/>
              <a:gd name="connsiteX0" fmla="*/ 0 w 132393"/>
              <a:gd name="connsiteY0" fmla="*/ 301151 h 301151"/>
              <a:gd name="connsiteX1" fmla="*/ 36004 w 132393"/>
              <a:gd name="connsiteY1" fmla="*/ 0 h 301151"/>
              <a:gd name="connsiteX2" fmla="*/ 132393 w 132393"/>
              <a:gd name="connsiteY2" fmla="*/ 275272 h 301151"/>
              <a:gd name="connsiteX3" fmla="*/ 0 w 132393"/>
              <a:gd name="connsiteY3" fmla="*/ 301151 h 301151"/>
              <a:gd name="connsiteX0" fmla="*/ 84766 w 96389"/>
              <a:gd name="connsiteY0" fmla="*/ 413295 h 413295"/>
              <a:gd name="connsiteX1" fmla="*/ 0 w 96389"/>
              <a:gd name="connsiteY1" fmla="*/ 0 h 413295"/>
              <a:gd name="connsiteX2" fmla="*/ 96389 w 96389"/>
              <a:gd name="connsiteY2" fmla="*/ 275272 h 413295"/>
              <a:gd name="connsiteX3" fmla="*/ 84766 w 96389"/>
              <a:gd name="connsiteY3" fmla="*/ 413295 h 413295"/>
              <a:gd name="connsiteX0" fmla="*/ 127898 w 139521"/>
              <a:gd name="connsiteY0" fmla="*/ 352910 h 352910"/>
              <a:gd name="connsiteX1" fmla="*/ 0 w 139521"/>
              <a:gd name="connsiteY1" fmla="*/ 0 h 352910"/>
              <a:gd name="connsiteX2" fmla="*/ 139521 w 139521"/>
              <a:gd name="connsiteY2" fmla="*/ 214887 h 352910"/>
              <a:gd name="connsiteX3" fmla="*/ 127898 w 139521"/>
              <a:gd name="connsiteY3" fmla="*/ 352910 h 35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521" h="352910">
                <a:moveTo>
                  <a:pt x="127898" y="352910"/>
                </a:moveTo>
                <a:lnTo>
                  <a:pt x="0" y="0"/>
                </a:lnTo>
                <a:lnTo>
                  <a:pt x="139521" y="214887"/>
                </a:lnTo>
                <a:lnTo>
                  <a:pt x="127898" y="352910"/>
                </a:ln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2" name="Triângulo isósceles 42"/>
          <p:cNvSpPr/>
          <p:nvPr/>
        </p:nvSpPr>
        <p:spPr>
          <a:xfrm>
            <a:off x="4474645" y="1750715"/>
            <a:ext cx="89578" cy="222728"/>
          </a:xfrm>
          <a:custGeom>
            <a:avLst/>
            <a:gdLst>
              <a:gd name="connsiteX0" fmla="*/ 0 w 72008"/>
              <a:gd name="connsiteY0" fmla="*/ 301151 h 301151"/>
              <a:gd name="connsiteX1" fmla="*/ 36004 w 72008"/>
              <a:gd name="connsiteY1" fmla="*/ 0 h 301151"/>
              <a:gd name="connsiteX2" fmla="*/ 72008 w 72008"/>
              <a:gd name="connsiteY2" fmla="*/ 301151 h 301151"/>
              <a:gd name="connsiteX3" fmla="*/ 0 w 72008"/>
              <a:gd name="connsiteY3" fmla="*/ 301151 h 301151"/>
              <a:gd name="connsiteX0" fmla="*/ 0 w 132393"/>
              <a:gd name="connsiteY0" fmla="*/ 301151 h 301151"/>
              <a:gd name="connsiteX1" fmla="*/ 36004 w 132393"/>
              <a:gd name="connsiteY1" fmla="*/ 0 h 301151"/>
              <a:gd name="connsiteX2" fmla="*/ 132393 w 132393"/>
              <a:gd name="connsiteY2" fmla="*/ 275272 h 301151"/>
              <a:gd name="connsiteX3" fmla="*/ 0 w 132393"/>
              <a:gd name="connsiteY3" fmla="*/ 301151 h 301151"/>
              <a:gd name="connsiteX0" fmla="*/ 84766 w 96389"/>
              <a:gd name="connsiteY0" fmla="*/ 413295 h 413295"/>
              <a:gd name="connsiteX1" fmla="*/ 0 w 96389"/>
              <a:gd name="connsiteY1" fmla="*/ 0 h 413295"/>
              <a:gd name="connsiteX2" fmla="*/ 96389 w 96389"/>
              <a:gd name="connsiteY2" fmla="*/ 275272 h 413295"/>
              <a:gd name="connsiteX3" fmla="*/ 84766 w 96389"/>
              <a:gd name="connsiteY3" fmla="*/ 413295 h 413295"/>
              <a:gd name="connsiteX0" fmla="*/ 127898 w 139521"/>
              <a:gd name="connsiteY0" fmla="*/ 352910 h 352910"/>
              <a:gd name="connsiteX1" fmla="*/ 0 w 139521"/>
              <a:gd name="connsiteY1" fmla="*/ 0 h 352910"/>
              <a:gd name="connsiteX2" fmla="*/ 139521 w 139521"/>
              <a:gd name="connsiteY2" fmla="*/ 214887 h 352910"/>
              <a:gd name="connsiteX3" fmla="*/ 127898 w 139521"/>
              <a:gd name="connsiteY3" fmla="*/ 352910 h 35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521" h="352910">
                <a:moveTo>
                  <a:pt x="127898" y="352910"/>
                </a:moveTo>
                <a:lnTo>
                  <a:pt x="0" y="0"/>
                </a:lnTo>
                <a:lnTo>
                  <a:pt x="139521" y="214887"/>
                </a:lnTo>
                <a:lnTo>
                  <a:pt x="127898" y="352910"/>
                </a:ln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3" name="Retângulo 1552"/>
          <p:cNvSpPr/>
          <p:nvPr/>
        </p:nvSpPr>
        <p:spPr>
          <a:xfrm>
            <a:off x="4677208" y="540281"/>
            <a:ext cx="56767" cy="3100470"/>
          </a:xfrm>
          <a:prstGeom prst="rect">
            <a:avLst/>
          </a:prstGeom>
          <a:ln w="12700">
            <a:solidFill>
              <a:schemeClr val="tx1"/>
            </a:solidFill>
            <a:prstDash val="sysDot"/>
          </a:ln>
          <a:scene3d>
            <a:camera prst="orthographicFront">
              <a:rot lat="0" lon="0" rev="69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54" name="Conector reto 1553"/>
          <p:cNvCxnSpPr/>
          <p:nvPr/>
        </p:nvCxnSpPr>
        <p:spPr>
          <a:xfrm flipH="1">
            <a:off x="4035131" y="1917917"/>
            <a:ext cx="20198" cy="54371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5" name="Conector reto 1554"/>
          <p:cNvCxnSpPr/>
          <p:nvPr/>
        </p:nvCxnSpPr>
        <p:spPr>
          <a:xfrm flipH="1">
            <a:off x="4560785" y="1662941"/>
            <a:ext cx="20198" cy="54371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6" name="Conector reto 1555"/>
          <p:cNvCxnSpPr/>
          <p:nvPr/>
        </p:nvCxnSpPr>
        <p:spPr>
          <a:xfrm flipH="1">
            <a:off x="5656309" y="1146973"/>
            <a:ext cx="20198" cy="54371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57" name="Grupo 1556"/>
          <p:cNvGrpSpPr/>
          <p:nvPr/>
        </p:nvGrpSpPr>
        <p:grpSpPr>
          <a:xfrm>
            <a:off x="3739204" y="2376039"/>
            <a:ext cx="645394" cy="381048"/>
            <a:chOff x="6159466" y="5372244"/>
            <a:chExt cx="936104" cy="448878"/>
          </a:xfrm>
        </p:grpSpPr>
        <p:cxnSp>
          <p:nvCxnSpPr>
            <p:cNvPr id="1558" name="Conector em curva 1557"/>
            <p:cNvCxnSpPr/>
            <p:nvPr/>
          </p:nvCxnSpPr>
          <p:spPr>
            <a:xfrm rot="10800000" flipV="1">
              <a:off x="6159466" y="5389074"/>
              <a:ext cx="360040" cy="288032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9" name="Conector em curva 1558"/>
            <p:cNvCxnSpPr/>
            <p:nvPr/>
          </p:nvCxnSpPr>
          <p:spPr>
            <a:xfrm rot="16200000" flipH="1">
              <a:off x="6583099" y="5380659"/>
              <a:ext cx="376870" cy="36004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0" name="Conector em curva 1559"/>
            <p:cNvCxnSpPr/>
            <p:nvPr/>
          </p:nvCxnSpPr>
          <p:spPr>
            <a:xfrm>
              <a:off x="6663522" y="5372244"/>
              <a:ext cx="432048" cy="16084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1" name="Conector em curva 1560"/>
            <p:cNvCxnSpPr/>
            <p:nvPr/>
          </p:nvCxnSpPr>
          <p:spPr>
            <a:xfrm rot="16200000" flipH="1">
              <a:off x="6519506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2" name="Conector em curva 1561"/>
            <p:cNvCxnSpPr/>
            <p:nvPr/>
          </p:nvCxnSpPr>
          <p:spPr>
            <a:xfrm rot="16200000" flipH="1">
              <a:off x="6591514" y="537224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3" name="Conector em curva 1562"/>
            <p:cNvCxnSpPr/>
            <p:nvPr/>
          </p:nvCxnSpPr>
          <p:spPr>
            <a:xfrm rot="5400000">
              <a:off x="6231474" y="5461082"/>
              <a:ext cx="360040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4" name="Conector em curva 1563"/>
            <p:cNvCxnSpPr/>
            <p:nvPr/>
          </p:nvCxnSpPr>
          <p:spPr>
            <a:xfrm rot="10800000" flipV="1">
              <a:off x="6231474" y="5389074"/>
              <a:ext cx="244082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5" name="Conector em curva 1564"/>
            <p:cNvCxnSpPr/>
            <p:nvPr/>
          </p:nvCxnSpPr>
          <p:spPr>
            <a:xfrm rot="16200000" flipH="1">
              <a:off x="6483502" y="5497086"/>
              <a:ext cx="432048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6" name="Conector em curva 1565"/>
            <p:cNvCxnSpPr/>
            <p:nvPr/>
          </p:nvCxnSpPr>
          <p:spPr>
            <a:xfrm rot="16200000" flipH="1">
              <a:off x="6375490" y="5533090"/>
              <a:ext cx="351656" cy="636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7" name="Conector em curva 1566"/>
            <p:cNvCxnSpPr/>
            <p:nvPr/>
          </p:nvCxnSpPr>
          <p:spPr>
            <a:xfrm rot="5400000">
              <a:off x="6303482" y="5533090"/>
              <a:ext cx="360040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8" name="Conector em curva 1567"/>
            <p:cNvCxnSpPr/>
            <p:nvPr/>
          </p:nvCxnSpPr>
          <p:spPr>
            <a:xfrm>
              <a:off x="6663522" y="5389074"/>
              <a:ext cx="216024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9" name="Conector em curva 1568"/>
            <p:cNvCxnSpPr/>
            <p:nvPr/>
          </p:nvCxnSpPr>
          <p:spPr>
            <a:xfrm rot="5400000">
              <a:off x="6375490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0" name="Conector em curva 1569"/>
            <p:cNvCxnSpPr/>
            <p:nvPr/>
          </p:nvCxnSpPr>
          <p:spPr>
            <a:xfrm rot="16200000" flipH="1">
              <a:off x="6663522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1" name="Conector em curva 1570"/>
            <p:cNvCxnSpPr/>
            <p:nvPr/>
          </p:nvCxnSpPr>
          <p:spPr>
            <a:xfrm rot="5400000">
              <a:off x="6519506" y="5461082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2" name="Conector em curva 1571"/>
            <p:cNvCxnSpPr/>
            <p:nvPr/>
          </p:nvCxnSpPr>
          <p:spPr>
            <a:xfrm rot="5400000">
              <a:off x="6483502" y="5425078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3" name="Conector em curva 1572"/>
            <p:cNvCxnSpPr/>
            <p:nvPr/>
          </p:nvCxnSpPr>
          <p:spPr>
            <a:xfrm rot="5400000">
              <a:off x="6597864" y="567075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4" name="Conector em curva 1573"/>
            <p:cNvCxnSpPr/>
            <p:nvPr/>
          </p:nvCxnSpPr>
          <p:spPr>
            <a:xfrm rot="5400000">
              <a:off x="6309832" y="564270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5" name="Conector em curva 1574"/>
            <p:cNvCxnSpPr/>
            <p:nvPr/>
          </p:nvCxnSpPr>
          <p:spPr>
            <a:xfrm rot="16200000" flipH="1">
              <a:off x="6777144" y="5635492"/>
              <a:ext cx="160846" cy="4395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6" name="Conector em curva 1575"/>
            <p:cNvCxnSpPr/>
            <p:nvPr/>
          </p:nvCxnSpPr>
          <p:spPr>
            <a:xfrm rot="5400000">
              <a:off x="6873196" y="5581918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7" name="Conector em curva 1576"/>
            <p:cNvCxnSpPr/>
            <p:nvPr/>
          </p:nvCxnSpPr>
          <p:spPr>
            <a:xfrm rot="10800000" flipV="1">
              <a:off x="6885158" y="5389074"/>
              <a:ext cx="127185" cy="55178"/>
            </a:xfrm>
            <a:prstGeom prst="curvedConnector3">
              <a:avLst>
                <a:gd name="adj1" fmla="val 1482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8" name="Conector em curva 1577"/>
            <p:cNvCxnSpPr/>
            <p:nvPr/>
          </p:nvCxnSpPr>
          <p:spPr>
            <a:xfrm rot="10800000" flipV="1">
              <a:off x="6752361" y="5477911"/>
              <a:ext cx="288032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9" name="Conector em curva 1578"/>
            <p:cNvCxnSpPr/>
            <p:nvPr/>
          </p:nvCxnSpPr>
          <p:spPr>
            <a:xfrm rot="5400000">
              <a:off x="6480212" y="5409220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0" name="Conector em curva 1579"/>
            <p:cNvCxnSpPr/>
            <p:nvPr/>
          </p:nvCxnSpPr>
          <p:spPr>
            <a:xfrm rot="16200000" flipH="1">
              <a:off x="6601088" y="5411216"/>
              <a:ext cx="129282" cy="5727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1" name="Conector em curva 1580"/>
            <p:cNvCxnSpPr/>
            <p:nvPr/>
          </p:nvCxnSpPr>
          <p:spPr>
            <a:xfrm rot="10800000" flipV="1">
              <a:off x="6447498" y="5373216"/>
              <a:ext cx="135440" cy="8786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82" name="Conector reto 1581"/>
          <p:cNvCxnSpPr/>
          <p:nvPr/>
        </p:nvCxnSpPr>
        <p:spPr>
          <a:xfrm flipH="1">
            <a:off x="5125031" y="1384141"/>
            <a:ext cx="20198" cy="54371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3" name="Grupo 1582"/>
          <p:cNvGrpSpPr/>
          <p:nvPr/>
        </p:nvGrpSpPr>
        <p:grpSpPr>
          <a:xfrm>
            <a:off x="4258284" y="2054139"/>
            <a:ext cx="645394" cy="402042"/>
            <a:chOff x="6159466" y="5372244"/>
            <a:chExt cx="936104" cy="448878"/>
          </a:xfrm>
        </p:grpSpPr>
        <p:cxnSp>
          <p:nvCxnSpPr>
            <p:cNvPr id="1584" name="Conector em curva 1583"/>
            <p:cNvCxnSpPr/>
            <p:nvPr/>
          </p:nvCxnSpPr>
          <p:spPr>
            <a:xfrm rot="10800000" flipV="1">
              <a:off x="6159466" y="5389074"/>
              <a:ext cx="360040" cy="288032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5" name="Conector em curva 1584"/>
            <p:cNvCxnSpPr/>
            <p:nvPr/>
          </p:nvCxnSpPr>
          <p:spPr>
            <a:xfrm rot="16200000" flipH="1">
              <a:off x="6583099" y="5380659"/>
              <a:ext cx="376870" cy="36004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6" name="Conector em curva 1585"/>
            <p:cNvCxnSpPr/>
            <p:nvPr/>
          </p:nvCxnSpPr>
          <p:spPr>
            <a:xfrm>
              <a:off x="6663522" y="5372244"/>
              <a:ext cx="432048" cy="16084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7" name="Conector em curva 1586"/>
            <p:cNvCxnSpPr/>
            <p:nvPr/>
          </p:nvCxnSpPr>
          <p:spPr>
            <a:xfrm rot="16200000" flipH="1">
              <a:off x="6519506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8" name="Conector em curva 1587"/>
            <p:cNvCxnSpPr/>
            <p:nvPr/>
          </p:nvCxnSpPr>
          <p:spPr>
            <a:xfrm rot="16200000" flipH="1">
              <a:off x="6591514" y="537224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9" name="Conector em curva 1588"/>
            <p:cNvCxnSpPr/>
            <p:nvPr/>
          </p:nvCxnSpPr>
          <p:spPr>
            <a:xfrm rot="5400000">
              <a:off x="6231474" y="5461082"/>
              <a:ext cx="360040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0" name="Conector em curva 1589"/>
            <p:cNvCxnSpPr/>
            <p:nvPr/>
          </p:nvCxnSpPr>
          <p:spPr>
            <a:xfrm rot="10800000" flipV="1">
              <a:off x="6231474" y="5389074"/>
              <a:ext cx="244082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1" name="Conector em curva 1590"/>
            <p:cNvCxnSpPr/>
            <p:nvPr/>
          </p:nvCxnSpPr>
          <p:spPr>
            <a:xfrm rot="16200000" flipH="1">
              <a:off x="6483502" y="5497086"/>
              <a:ext cx="432048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2" name="Conector em curva 1591"/>
            <p:cNvCxnSpPr/>
            <p:nvPr/>
          </p:nvCxnSpPr>
          <p:spPr>
            <a:xfrm rot="16200000" flipH="1">
              <a:off x="6375490" y="5533090"/>
              <a:ext cx="351656" cy="636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3" name="Conector em curva 1592"/>
            <p:cNvCxnSpPr/>
            <p:nvPr/>
          </p:nvCxnSpPr>
          <p:spPr>
            <a:xfrm rot="5400000">
              <a:off x="6303482" y="5533090"/>
              <a:ext cx="360040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4" name="Conector em curva 1593"/>
            <p:cNvCxnSpPr/>
            <p:nvPr/>
          </p:nvCxnSpPr>
          <p:spPr>
            <a:xfrm>
              <a:off x="6663522" y="5389074"/>
              <a:ext cx="216024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5" name="Conector em curva 1594"/>
            <p:cNvCxnSpPr/>
            <p:nvPr/>
          </p:nvCxnSpPr>
          <p:spPr>
            <a:xfrm rot="5400000">
              <a:off x="6375490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6" name="Conector em curva 1595"/>
            <p:cNvCxnSpPr/>
            <p:nvPr/>
          </p:nvCxnSpPr>
          <p:spPr>
            <a:xfrm rot="16200000" flipH="1">
              <a:off x="6663522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7" name="Conector em curva 1596"/>
            <p:cNvCxnSpPr/>
            <p:nvPr/>
          </p:nvCxnSpPr>
          <p:spPr>
            <a:xfrm rot="5400000">
              <a:off x="6519506" y="5461082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8" name="Conector em curva 1597"/>
            <p:cNvCxnSpPr/>
            <p:nvPr/>
          </p:nvCxnSpPr>
          <p:spPr>
            <a:xfrm rot="5400000">
              <a:off x="6483502" y="5425078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9" name="Conector em curva 1598"/>
            <p:cNvCxnSpPr/>
            <p:nvPr/>
          </p:nvCxnSpPr>
          <p:spPr>
            <a:xfrm rot="5400000">
              <a:off x="6597864" y="567075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0" name="Conector em curva 1599"/>
            <p:cNvCxnSpPr/>
            <p:nvPr/>
          </p:nvCxnSpPr>
          <p:spPr>
            <a:xfrm rot="5400000">
              <a:off x="6309832" y="564270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1" name="Conector em curva 1600"/>
            <p:cNvCxnSpPr/>
            <p:nvPr/>
          </p:nvCxnSpPr>
          <p:spPr>
            <a:xfrm rot="16200000" flipH="1">
              <a:off x="6777144" y="5635492"/>
              <a:ext cx="160846" cy="4395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2" name="Conector em curva 1601"/>
            <p:cNvCxnSpPr/>
            <p:nvPr/>
          </p:nvCxnSpPr>
          <p:spPr>
            <a:xfrm rot="5400000">
              <a:off x="6873196" y="5581918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3" name="Conector em curva 1602"/>
            <p:cNvCxnSpPr/>
            <p:nvPr/>
          </p:nvCxnSpPr>
          <p:spPr>
            <a:xfrm rot="10800000" flipV="1">
              <a:off x="6885158" y="5389074"/>
              <a:ext cx="127185" cy="55178"/>
            </a:xfrm>
            <a:prstGeom prst="curvedConnector3">
              <a:avLst>
                <a:gd name="adj1" fmla="val 1482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4" name="Conector em curva 1603"/>
            <p:cNvCxnSpPr/>
            <p:nvPr/>
          </p:nvCxnSpPr>
          <p:spPr>
            <a:xfrm rot="10800000" flipV="1">
              <a:off x="6752361" y="5477911"/>
              <a:ext cx="288032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5" name="Conector em curva 1604"/>
            <p:cNvCxnSpPr/>
            <p:nvPr/>
          </p:nvCxnSpPr>
          <p:spPr>
            <a:xfrm rot="5400000">
              <a:off x="6480212" y="5409220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6" name="Conector em curva 1605"/>
            <p:cNvCxnSpPr/>
            <p:nvPr/>
          </p:nvCxnSpPr>
          <p:spPr>
            <a:xfrm rot="16200000" flipH="1">
              <a:off x="6601088" y="5411216"/>
              <a:ext cx="129282" cy="5727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7" name="Conector em curva 1606"/>
            <p:cNvCxnSpPr/>
            <p:nvPr/>
          </p:nvCxnSpPr>
          <p:spPr>
            <a:xfrm rot="10800000" flipV="1">
              <a:off x="6447498" y="5373216"/>
              <a:ext cx="135440" cy="8786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08" name="Grupo 1607"/>
          <p:cNvGrpSpPr/>
          <p:nvPr/>
        </p:nvGrpSpPr>
        <p:grpSpPr>
          <a:xfrm>
            <a:off x="4854395" y="1829701"/>
            <a:ext cx="611538" cy="402042"/>
            <a:chOff x="6159466" y="5372244"/>
            <a:chExt cx="936104" cy="448878"/>
          </a:xfrm>
        </p:grpSpPr>
        <p:cxnSp>
          <p:nvCxnSpPr>
            <p:cNvPr id="1609" name="Conector em curva 1608"/>
            <p:cNvCxnSpPr/>
            <p:nvPr/>
          </p:nvCxnSpPr>
          <p:spPr>
            <a:xfrm rot="10800000" flipV="1">
              <a:off x="6159466" y="5389074"/>
              <a:ext cx="360040" cy="288032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0" name="Conector em curva 1609"/>
            <p:cNvCxnSpPr/>
            <p:nvPr/>
          </p:nvCxnSpPr>
          <p:spPr>
            <a:xfrm rot="16200000" flipH="1">
              <a:off x="6583099" y="5380659"/>
              <a:ext cx="376870" cy="36004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1" name="Conector em curva 1610"/>
            <p:cNvCxnSpPr/>
            <p:nvPr/>
          </p:nvCxnSpPr>
          <p:spPr>
            <a:xfrm>
              <a:off x="6663522" y="5372244"/>
              <a:ext cx="432048" cy="16084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2" name="Conector em curva 1611"/>
            <p:cNvCxnSpPr/>
            <p:nvPr/>
          </p:nvCxnSpPr>
          <p:spPr>
            <a:xfrm rot="16200000" flipH="1">
              <a:off x="6519506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3" name="Conector em curva 1612"/>
            <p:cNvCxnSpPr/>
            <p:nvPr/>
          </p:nvCxnSpPr>
          <p:spPr>
            <a:xfrm rot="16200000" flipH="1">
              <a:off x="6591514" y="537224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4" name="Conector em curva 1613"/>
            <p:cNvCxnSpPr/>
            <p:nvPr/>
          </p:nvCxnSpPr>
          <p:spPr>
            <a:xfrm rot="5400000">
              <a:off x="6231474" y="5461082"/>
              <a:ext cx="360040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5" name="Conector em curva 1614"/>
            <p:cNvCxnSpPr/>
            <p:nvPr/>
          </p:nvCxnSpPr>
          <p:spPr>
            <a:xfrm rot="10800000" flipV="1">
              <a:off x="6231474" y="5389074"/>
              <a:ext cx="244082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6" name="Conector em curva 1615"/>
            <p:cNvCxnSpPr/>
            <p:nvPr/>
          </p:nvCxnSpPr>
          <p:spPr>
            <a:xfrm rot="16200000" flipH="1">
              <a:off x="6483502" y="5497086"/>
              <a:ext cx="432048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7" name="Conector em curva 1616"/>
            <p:cNvCxnSpPr/>
            <p:nvPr/>
          </p:nvCxnSpPr>
          <p:spPr>
            <a:xfrm rot="16200000" flipH="1">
              <a:off x="6375490" y="5533090"/>
              <a:ext cx="351656" cy="636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8" name="Conector em curva 1617"/>
            <p:cNvCxnSpPr/>
            <p:nvPr/>
          </p:nvCxnSpPr>
          <p:spPr>
            <a:xfrm rot="5400000">
              <a:off x="6303482" y="5533090"/>
              <a:ext cx="360040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9" name="Conector em curva 1618"/>
            <p:cNvCxnSpPr/>
            <p:nvPr/>
          </p:nvCxnSpPr>
          <p:spPr>
            <a:xfrm>
              <a:off x="6663522" y="5389074"/>
              <a:ext cx="216024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0" name="Conector em curva 1619"/>
            <p:cNvCxnSpPr/>
            <p:nvPr/>
          </p:nvCxnSpPr>
          <p:spPr>
            <a:xfrm rot="5400000">
              <a:off x="6375490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1" name="Conector em curva 1620"/>
            <p:cNvCxnSpPr/>
            <p:nvPr/>
          </p:nvCxnSpPr>
          <p:spPr>
            <a:xfrm rot="16200000" flipH="1">
              <a:off x="6663522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2" name="Conector em curva 1621"/>
            <p:cNvCxnSpPr/>
            <p:nvPr/>
          </p:nvCxnSpPr>
          <p:spPr>
            <a:xfrm rot="5400000">
              <a:off x="6519506" y="5461082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3" name="Conector em curva 1622"/>
            <p:cNvCxnSpPr/>
            <p:nvPr/>
          </p:nvCxnSpPr>
          <p:spPr>
            <a:xfrm rot="5400000">
              <a:off x="6483502" y="5425078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4" name="Conector em curva 1623"/>
            <p:cNvCxnSpPr/>
            <p:nvPr/>
          </p:nvCxnSpPr>
          <p:spPr>
            <a:xfrm rot="5400000">
              <a:off x="6597864" y="567075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5" name="Conector em curva 1624"/>
            <p:cNvCxnSpPr/>
            <p:nvPr/>
          </p:nvCxnSpPr>
          <p:spPr>
            <a:xfrm rot="5400000">
              <a:off x="6309832" y="564270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6" name="Conector em curva 1625"/>
            <p:cNvCxnSpPr/>
            <p:nvPr/>
          </p:nvCxnSpPr>
          <p:spPr>
            <a:xfrm rot="16200000" flipH="1">
              <a:off x="6777144" y="5635492"/>
              <a:ext cx="160846" cy="4395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7" name="Conector em curva 1626"/>
            <p:cNvCxnSpPr/>
            <p:nvPr/>
          </p:nvCxnSpPr>
          <p:spPr>
            <a:xfrm rot="5400000">
              <a:off x="6873196" y="5581918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8" name="Conector em curva 1627"/>
            <p:cNvCxnSpPr/>
            <p:nvPr/>
          </p:nvCxnSpPr>
          <p:spPr>
            <a:xfrm rot="10800000" flipV="1">
              <a:off x="6885158" y="5389074"/>
              <a:ext cx="127185" cy="55178"/>
            </a:xfrm>
            <a:prstGeom prst="curvedConnector3">
              <a:avLst>
                <a:gd name="adj1" fmla="val 1482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9" name="Conector em curva 1628"/>
            <p:cNvCxnSpPr/>
            <p:nvPr/>
          </p:nvCxnSpPr>
          <p:spPr>
            <a:xfrm rot="10800000" flipV="1">
              <a:off x="6752361" y="5477911"/>
              <a:ext cx="288032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0" name="Conector em curva 1629"/>
            <p:cNvCxnSpPr/>
            <p:nvPr/>
          </p:nvCxnSpPr>
          <p:spPr>
            <a:xfrm rot="5400000">
              <a:off x="6480212" y="5409220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1" name="Conector em curva 1630"/>
            <p:cNvCxnSpPr/>
            <p:nvPr/>
          </p:nvCxnSpPr>
          <p:spPr>
            <a:xfrm rot="16200000" flipH="1">
              <a:off x="6601088" y="5411216"/>
              <a:ext cx="129282" cy="5727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2" name="Conector em curva 1631"/>
            <p:cNvCxnSpPr/>
            <p:nvPr/>
          </p:nvCxnSpPr>
          <p:spPr>
            <a:xfrm rot="10800000" flipV="1">
              <a:off x="6447498" y="5373216"/>
              <a:ext cx="135440" cy="8786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3" name="Grupo 1632"/>
          <p:cNvGrpSpPr/>
          <p:nvPr/>
        </p:nvGrpSpPr>
        <p:grpSpPr>
          <a:xfrm>
            <a:off x="5328975" y="1605264"/>
            <a:ext cx="771397" cy="484239"/>
            <a:chOff x="6159466" y="5372244"/>
            <a:chExt cx="936104" cy="448878"/>
          </a:xfrm>
        </p:grpSpPr>
        <p:cxnSp>
          <p:nvCxnSpPr>
            <p:cNvPr id="1634" name="Conector em curva 1633"/>
            <p:cNvCxnSpPr/>
            <p:nvPr/>
          </p:nvCxnSpPr>
          <p:spPr>
            <a:xfrm rot="10800000" flipV="1">
              <a:off x="6159466" y="5389074"/>
              <a:ext cx="360040" cy="288032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5" name="Conector em curva 1634"/>
            <p:cNvCxnSpPr/>
            <p:nvPr/>
          </p:nvCxnSpPr>
          <p:spPr>
            <a:xfrm>
              <a:off x="6663522" y="5372244"/>
              <a:ext cx="432048" cy="16084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6" name="Conector em curva 1635"/>
            <p:cNvCxnSpPr/>
            <p:nvPr/>
          </p:nvCxnSpPr>
          <p:spPr>
            <a:xfrm rot="16200000" flipH="1">
              <a:off x="6519506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7" name="Conector em curva 1636"/>
            <p:cNvCxnSpPr/>
            <p:nvPr/>
          </p:nvCxnSpPr>
          <p:spPr>
            <a:xfrm rot="16200000" flipH="1">
              <a:off x="6591514" y="537224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8" name="Conector em curva 1637"/>
            <p:cNvCxnSpPr/>
            <p:nvPr/>
          </p:nvCxnSpPr>
          <p:spPr>
            <a:xfrm rot="5400000">
              <a:off x="6231474" y="5461082"/>
              <a:ext cx="360040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9" name="Conector em curva 1638"/>
            <p:cNvCxnSpPr/>
            <p:nvPr/>
          </p:nvCxnSpPr>
          <p:spPr>
            <a:xfrm rot="10800000" flipV="1">
              <a:off x="6231474" y="5389074"/>
              <a:ext cx="244082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0" name="Conector em curva 1639"/>
            <p:cNvCxnSpPr/>
            <p:nvPr/>
          </p:nvCxnSpPr>
          <p:spPr>
            <a:xfrm rot="16200000" flipH="1">
              <a:off x="6483502" y="5497086"/>
              <a:ext cx="432048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1" name="Conector em curva 1640"/>
            <p:cNvCxnSpPr/>
            <p:nvPr/>
          </p:nvCxnSpPr>
          <p:spPr>
            <a:xfrm rot="16200000" flipH="1">
              <a:off x="6375490" y="5533090"/>
              <a:ext cx="351656" cy="636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2" name="Conector em curva 1641"/>
            <p:cNvCxnSpPr/>
            <p:nvPr/>
          </p:nvCxnSpPr>
          <p:spPr>
            <a:xfrm rot="5400000">
              <a:off x="6303482" y="5533090"/>
              <a:ext cx="360040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3" name="Conector em curva 1642"/>
            <p:cNvCxnSpPr/>
            <p:nvPr/>
          </p:nvCxnSpPr>
          <p:spPr>
            <a:xfrm>
              <a:off x="6663522" y="5389074"/>
              <a:ext cx="216024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4" name="Conector em curva 1643"/>
            <p:cNvCxnSpPr/>
            <p:nvPr/>
          </p:nvCxnSpPr>
          <p:spPr>
            <a:xfrm rot="5400000">
              <a:off x="6375490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5" name="Conector em curva 1644"/>
            <p:cNvCxnSpPr/>
            <p:nvPr/>
          </p:nvCxnSpPr>
          <p:spPr>
            <a:xfrm rot="16200000" flipH="1">
              <a:off x="6663522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6" name="Conector em curva 1645"/>
            <p:cNvCxnSpPr/>
            <p:nvPr/>
          </p:nvCxnSpPr>
          <p:spPr>
            <a:xfrm rot="5400000">
              <a:off x="6519506" y="5461082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7" name="Conector em curva 1646"/>
            <p:cNvCxnSpPr/>
            <p:nvPr/>
          </p:nvCxnSpPr>
          <p:spPr>
            <a:xfrm rot="5400000">
              <a:off x="6483502" y="5425078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8" name="Conector em curva 1647"/>
            <p:cNvCxnSpPr/>
            <p:nvPr/>
          </p:nvCxnSpPr>
          <p:spPr>
            <a:xfrm rot="5400000">
              <a:off x="6597864" y="567075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9" name="Conector em curva 1648"/>
            <p:cNvCxnSpPr/>
            <p:nvPr/>
          </p:nvCxnSpPr>
          <p:spPr>
            <a:xfrm rot="5400000">
              <a:off x="6309832" y="564270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0" name="Conector em curva 1649"/>
            <p:cNvCxnSpPr/>
            <p:nvPr/>
          </p:nvCxnSpPr>
          <p:spPr>
            <a:xfrm rot="16200000" flipH="1">
              <a:off x="6777144" y="5635492"/>
              <a:ext cx="160846" cy="4395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1" name="Conector em curva 1650"/>
            <p:cNvCxnSpPr/>
            <p:nvPr/>
          </p:nvCxnSpPr>
          <p:spPr>
            <a:xfrm rot="5400000">
              <a:off x="6873196" y="5581918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2" name="Conector em curva 1651"/>
            <p:cNvCxnSpPr/>
            <p:nvPr/>
          </p:nvCxnSpPr>
          <p:spPr>
            <a:xfrm rot="10800000" flipV="1">
              <a:off x="6885158" y="5389074"/>
              <a:ext cx="127185" cy="55178"/>
            </a:xfrm>
            <a:prstGeom prst="curvedConnector3">
              <a:avLst>
                <a:gd name="adj1" fmla="val 1482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3" name="Conector em curva 1652"/>
            <p:cNvCxnSpPr/>
            <p:nvPr/>
          </p:nvCxnSpPr>
          <p:spPr>
            <a:xfrm rot="10800000" flipV="1">
              <a:off x="6752361" y="5477911"/>
              <a:ext cx="288032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4" name="Conector em curva 1653"/>
            <p:cNvCxnSpPr/>
            <p:nvPr/>
          </p:nvCxnSpPr>
          <p:spPr>
            <a:xfrm rot="5400000">
              <a:off x="6480212" y="5409220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5" name="Conector em curva 1654"/>
            <p:cNvCxnSpPr/>
            <p:nvPr/>
          </p:nvCxnSpPr>
          <p:spPr>
            <a:xfrm rot="16200000" flipH="1">
              <a:off x="6601088" y="5411216"/>
              <a:ext cx="129282" cy="5727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6" name="Conector em curva 1655"/>
            <p:cNvCxnSpPr/>
            <p:nvPr/>
          </p:nvCxnSpPr>
          <p:spPr>
            <a:xfrm rot="10800000" flipV="1">
              <a:off x="6447498" y="5373216"/>
              <a:ext cx="135440" cy="8786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57" name="Elipse 1656"/>
          <p:cNvSpPr/>
          <p:nvPr/>
        </p:nvSpPr>
        <p:spPr>
          <a:xfrm>
            <a:off x="3299855" y="2734880"/>
            <a:ext cx="67349" cy="61964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58" name="Conector reto 1657"/>
          <p:cNvCxnSpPr/>
          <p:nvPr/>
        </p:nvCxnSpPr>
        <p:spPr>
          <a:xfrm flipH="1" flipV="1">
            <a:off x="3383602" y="2607368"/>
            <a:ext cx="420558" cy="357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59" name="Grupo 1658"/>
          <p:cNvGrpSpPr/>
          <p:nvPr/>
        </p:nvGrpSpPr>
        <p:grpSpPr>
          <a:xfrm>
            <a:off x="6100373" y="1871930"/>
            <a:ext cx="778761" cy="474769"/>
            <a:chOff x="6159466" y="5372244"/>
            <a:chExt cx="936104" cy="448878"/>
          </a:xfrm>
        </p:grpSpPr>
        <p:cxnSp>
          <p:nvCxnSpPr>
            <p:cNvPr id="1660" name="Conector em curva 1659"/>
            <p:cNvCxnSpPr/>
            <p:nvPr/>
          </p:nvCxnSpPr>
          <p:spPr>
            <a:xfrm rot="10800000" flipV="1">
              <a:off x="6159466" y="5389074"/>
              <a:ext cx="360040" cy="288032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1" name="Conector em curva 1660"/>
            <p:cNvCxnSpPr/>
            <p:nvPr/>
          </p:nvCxnSpPr>
          <p:spPr>
            <a:xfrm rot="16200000" flipH="1">
              <a:off x="6583099" y="5380659"/>
              <a:ext cx="376870" cy="36004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2" name="Conector em curva 1661"/>
            <p:cNvCxnSpPr/>
            <p:nvPr/>
          </p:nvCxnSpPr>
          <p:spPr>
            <a:xfrm>
              <a:off x="6663522" y="5372244"/>
              <a:ext cx="432048" cy="16084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3" name="Conector em curva 1662"/>
            <p:cNvCxnSpPr/>
            <p:nvPr/>
          </p:nvCxnSpPr>
          <p:spPr>
            <a:xfrm rot="16200000" flipH="1">
              <a:off x="6519506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4" name="Conector em curva 1663"/>
            <p:cNvCxnSpPr/>
            <p:nvPr/>
          </p:nvCxnSpPr>
          <p:spPr>
            <a:xfrm rot="16200000" flipH="1">
              <a:off x="6591514" y="537224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5" name="Conector em curva 1664"/>
            <p:cNvCxnSpPr/>
            <p:nvPr/>
          </p:nvCxnSpPr>
          <p:spPr>
            <a:xfrm rot="5400000">
              <a:off x="6231474" y="5461082"/>
              <a:ext cx="360040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6" name="Conector em curva 1665"/>
            <p:cNvCxnSpPr/>
            <p:nvPr/>
          </p:nvCxnSpPr>
          <p:spPr>
            <a:xfrm rot="10800000" flipV="1">
              <a:off x="6231474" y="5389074"/>
              <a:ext cx="244082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7" name="Conector em curva 1666"/>
            <p:cNvCxnSpPr/>
            <p:nvPr/>
          </p:nvCxnSpPr>
          <p:spPr>
            <a:xfrm rot="16200000" flipH="1">
              <a:off x="6483502" y="5497086"/>
              <a:ext cx="432048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8" name="Conector em curva 1667"/>
            <p:cNvCxnSpPr/>
            <p:nvPr/>
          </p:nvCxnSpPr>
          <p:spPr>
            <a:xfrm rot="16200000" flipH="1">
              <a:off x="6375490" y="5533090"/>
              <a:ext cx="351656" cy="636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9" name="Conector em curva 1668"/>
            <p:cNvCxnSpPr/>
            <p:nvPr/>
          </p:nvCxnSpPr>
          <p:spPr>
            <a:xfrm rot="5400000">
              <a:off x="6303482" y="5533090"/>
              <a:ext cx="360040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0" name="Conector em curva 1669"/>
            <p:cNvCxnSpPr/>
            <p:nvPr/>
          </p:nvCxnSpPr>
          <p:spPr>
            <a:xfrm>
              <a:off x="6663522" y="5389074"/>
              <a:ext cx="216024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1" name="Conector em curva 1670"/>
            <p:cNvCxnSpPr/>
            <p:nvPr/>
          </p:nvCxnSpPr>
          <p:spPr>
            <a:xfrm rot="5400000">
              <a:off x="6375490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2" name="Conector em curva 1671"/>
            <p:cNvCxnSpPr/>
            <p:nvPr/>
          </p:nvCxnSpPr>
          <p:spPr>
            <a:xfrm rot="16200000" flipH="1">
              <a:off x="6663522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3" name="Conector em curva 1672"/>
            <p:cNvCxnSpPr/>
            <p:nvPr/>
          </p:nvCxnSpPr>
          <p:spPr>
            <a:xfrm rot="5400000">
              <a:off x="6519506" y="5461082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4" name="Conector em curva 1673"/>
            <p:cNvCxnSpPr/>
            <p:nvPr/>
          </p:nvCxnSpPr>
          <p:spPr>
            <a:xfrm rot="5400000">
              <a:off x="6483502" y="5425078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5" name="Conector em curva 1674"/>
            <p:cNvCxnSpPr/>
            <p:nvPr/>
          </p:nvCxnSpPr>
          <p:spPr>
            <a:xfrm rot="5400000">
              <a:off x="6597864" y="567075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6" name="Conector em curva 1675"/>
            <p:cNvCxnSpPr/>
            <p:nvPr/>
          </p:nvCxnSpPr>
          <p:spPr>
            <a:xfrm rot="5400000">
              <a:off x="6309832" y="564270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7" name="Conector em curva 1676"/>
            <p:cNvCxnSpPr/>
            <p:nvPr/>
          </p:nvCxnSpPr>
          <p:spPr>
            <a:xfrm rot="16200000" flipH="1">
              <a:off x="6777144" y="5635492"/>
              <a:ext cx="160846" cy="4395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8" name="Conector em curva 1677"/>
            <p:cNvCxnSpPr/>
            <p:nvPr/>
          </p:nvCxnSpPr>
          <p:spPr>
            <a:xfrm rot="5400000">
              <a:off x="6873196" y="5581918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9" name="Conector em curva 1678"/>
            <p:cNvCxnSpPr/>
            <p:nvPr/>
          </p:nvCxnSpPr>
          <p:spPr>
            <a:xfrm rot="10800000" flipV="1">
              <a:off x="6885158" y="5389074"/>
              <a:ext cx="127185" cy="55178"/>
            </a:xfrm>
            <a:prstGeom prst="curvedConnector3">
              <a:avLst>
                <a:gd name="adj1" fmla="val 1482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0" name="Conector em curva 1679"/>
            <p:cNvCxnSpPr/>
            <p:nvPr/>
          </p:nvCxnSpPr>
          <p:spPr>
            <a:xfrm rot="10800000" flipV="1">
              <a:off x="6752361" y="5477911"/>
              <a:ext cx="288032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1" name="Conector em curva 1680"/>
            <p:cNvCxnSpPr/>
            <p:nvPr/>
          </p:nvCxnSpPr>
          <p:spPr>
            <a:xfrm rot="5400000">
              <a:off x="6480212" y="5409220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2" name="Conector em curva 1681"/>
            <p:cNvCxnSpPr/>
            <p:nvPr/>
          </p:nvCxnSpPr>
          <p:spPr>
            <a:xfrm rot="16200000" flipH="1">
              <a:off x="6601088" y="5411216"/>
              <a:ext cx="129282" cy="5727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3" name="Conector em curva 1682"/>
            <p:cNvCxnSpPr/>
            <p:nvPr/>
          </p:nvCxnSpPr>
          <p:spPr>
            <a:xfrm rot="10800000" flipV="1">
              <a:off x="6447498" y="5373216"/>
              <a:ext cx="135440" cy="8786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4" name="Grupo 1683"/>
          <p:cNvGrpSpPr/>
          <p:nvPr/>
        </p:nvGrpSpPr>
        <p:grpSpPr>
          <a:xfrm>
            <a:off x="5552231" y="2168424"/>
            <a:ext cx="781407" cy="485210"/>
            <a:chOff x="6159466" y="5372244"/>
            <a:chExt cx="936104" cy="448878"/>
          </a:xfrm>
        </p:grpSpPr>
        <p:cxnSp>
          <p:nvCxnSpPr>
            <p:cNvPr id="1685" name="Conector em curva 1684"/>
            <p:cNvCxnSpPr/>
            <p:nvPr/>
          </p:nvCxnSpPr>
          <p:spPr>
            <a:xfrm rot="10800000" flipV="1">
              <a:off x="6159466" y="5389074"/>
              <a:ext cx="360040" cy="288032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6" name="Conector em curva 1685"/>
            <p:cNvCxnSpPr/>
            <p:nvPr/>
          </p:nvCxnSpPr>
          <p:spPr>
            <a:xfrm rot="16200000" flipH="1">
              <a:off x="6583099" y="5380659"/>
              <a:ext cx="376870" cy="36004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7" name="Conector em curva 1686"/>
            <p:cNvCxnSpPr/>
            <p:nvPr/>
          </p:nvCxnSpPr>
          <p:spPr>
            <a:xfrm>
              <a:off x="6663522" y="5372244"/>
              <a:ext cx="432048" cy="16084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8" name="Conector em curva 1687"/>
            <p:cNvCxnSpPr/>
            <p:nvPr/>
          </p:nvCxnSpPr>
          <p:spPr>
            <a:xfrm rot="16200000" flipH="1">
              <a:off x="6519506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9" name="Conector em curva 1688"/>
            <p:cNvCxnSpPr/>
            <p:nvPr/>
          </p:nvCxnSpPr>
          <p:spPr>
            <a:xfrm rot="16200000" flipH="1">
              <a:off x="6591514" y="537224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0" name="Conector em curva 1689"/>
            <p:cNvCxnSpPr/>
            <p:nvPr/>
          </p:nvCxnSpPr>
          <p:spPr>
            <a:xfrm rot="5400000">
              <a:off x="6231474" y="5461082"/>
              <a:ext cx="360040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1" name="Conector em curva 1690"/>
            <p:cNvCxnSpPr/>
            <p:nvPr/>
          </p:nvCxnSpPr>
          <p:spPr>
            <a:xfrm rot="10800000" flipV="1">
              <a:off x="6231474" y="5389074"/>
              <a:ext cx="244082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2" name="Conector em curva 1691"/>
            <p:cNvCxnSpPr/>
            <p:nvPr/>
          </p:nvCxnSpPr>
          <p:spPr>
            <a:xfrm rot="16200000" flipH="1">
              <a:off x="6483502" y="5497086"/>
              <a:ext cx="432048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3" name="Conector em curva 1692"/>
            <p:cNvCxnSpPr/>
            <p:nvPr/>
          </p:nvCxnSpPr>
          <p:spPr>
            <a:xfrm rot="16200000" flipH="1">
              <a:off x="6375490" y="5533090"/>
              <a:ext cx="351656" cy="636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4" name="Conector em curva 1693"/>
            <p:cNvCxnSpPr/>
            <p:nvPr/>
          </p:nvCxnSpPr>
          <p:spPr>
            <a:xfrm rot="5400000">
              <a:off x="6303482" y="5533090"/>
              <a:ext cx="360040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5" name="Conector em curva 1694"/>
            <p:cNvCxnSpPr/>
            <p:nvPr/>
          </p:nvCxnSpPr>
          <p:spPr>
            <a:xfrm>
              <a:off x="6663522" y="5389074"/>
              <a:ext cx="216024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6" name="Conector em curva 1695"/>
            <p:cNvCxnSpPr/>
            <p:nvPr/>
          </p:nvCxnSpPr>
          <p:spPr>
            <a:xfrm rot="5400000">
              <a:off x="6375490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7" name="Conector em curva 1696"/>
            <p:cNvCxnSpPr/>
            <p:nvPr/>
          </p:nvCxnSpPr>
          <p:spPr>
            <a:xfrm rot="16200000" flipH="1">
              <a:off x="6663522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8" name="Conector em curva 1697"/>
            <p:cNvCxnSpPr/>
            <p:nvPr/>
          </p:nvCxnSpPr>
          <p:spPr>
            <a:xfrm rot="5400000">
              <a:off x="6519506" y="5461082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9" name="Conector em curva 1698"/>
            <p:cNvCxnSpPr/>
            <p:nvPr/>
          </p:nvCxnSpPr>
          <p:spPr>
            <a:xfrm rot="5400000">
              <a:off x="6483502" y="5425078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0" name="Conector em curva 1699"/>
            <p:cNvCxnSpPr/>
            <p:nvPr/>
          </p:nvCxnSpPr>
          <p:spPr>
            <a:xfrm rot="5400000">
              <a:off x="6597864" y="567075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1" name="Conector em curva 1700"/>
            <p:cNvCxnSpPr/>
            <p:nvPr/>
          </p:nvCxnSpPr>
          <p:spPr>
            <a:xfrm rot="5400000">
              <a:off x="6309832" y="564270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2" name="Conector em curva 1701"/>
            <p:cNvCxnSpPr/>
            <p:nvPr/>
          </p:nvCxnSpPr>
          <p:spPr>
            <a:xfrm rot="16200000" flipH="1">
              <a:off x="6777144" y="5635492"/>
              <a:ext cx="160846" cy="4395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3" name="Conector em curva 1702"/>
            <p:cNvCxnSpPr/>
            <p:nvPr/>
          </p:nvCxnSpPr>
          <p:spPr>
            <a:xfrm rot="5400000">
              <a:off x="6873196" y="5581918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4" name="Conector em curva 1703"/>
            <p:cNvCxnSpPr/>
            <p:nvPr/>
          </p:nvCxnSpPr>
          <p:spPr>
            <a:xfrm rot="10800000" flipV="1">
              <a:off x="6885158" y="5389074"/>
              <a:ext cx="127185" cy="55178"/>
            </a:xfrm>
            <a:prstGeom prst="curvedConnector3">
              <a:avLst>
                <a:gd name="adj1" fmla="val 1482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5" name="Conector em curva 1704"/>
            <p:cNvCxnSpPr/>
            <p:nvPr/>
          </p:nvCxnSpPr>
          <p:spPr>
            <a:xfrm rot="10800000" flipV="1">
              <a:off x="6752361" y="5477911"/>
              <a:ext cx="288032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6" name="Conector em curva 1705"/>
            <p:cNvCxnSpPr/>
            <p:nvPr/>
          </p:nvCxnSpPr>
          <p:spPr>
            <a:xfrm rot="5400000">
              <a:off x="6480212" y="5409220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7" name="Conector em curva 1706"/>
            <p:cNvCxnSpPr/>
            <p:nvPr/>
          </p:nvCxnSpPr>
          <p:spPr>
            <a:xfrm rot="16200000" flipH="1">
              <a:off x="6601088" y="5411216"/>
              <a:ext cx="129282" cy="5727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8" name="Conector em curva 1707"/>
            <p:cNvCxnSpPr/>
            <p:nvPr/>
          </p:nvCxnSpPr>
          <p:spPr>
            <a:xfrm rot="10800000" flipV="1">
              <a:off x="6447498" y="5373216"/>
              <a:ext cx="135440" cy="8786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9" name="Grupo 1708"/>
          <p:cNvGrpSpPr/>
          <p:nvPr/>
        </p:nvGrpSpPr>
        <p:grpSpPr>
          <a:xfrm>
            <a:off x="5011162" y="2465759"/>
            <a:ext cx="811712" cy="474801"/>
            <a:chOff x="6159466" y="5372244"/>
            <a:chExt cx="936104" cy="448878"/>
          </a:xfrm>
        </p:grpSpPr>
        <p:cxnSp>
          <p:nvCxnSpPr>
            <p:cNvPr id="1710" name="Conector em curva 1709"/>
            <p:cNvCxnSpPr/>
            <p:nvPr/>
          </p:nvCxnSpPr>
          <p:spPr>
            <a:xfrm rot="10800000" flipV="1">
              <a:off x="6159466" y="5389074"/>
              <a:ext cx="360040" cy="288032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1" name="Conector em curva 1710"/>
            <p:cNvCxnSpPr/>
            <p:nvPr/>
          </p:nvCxnSpPr>
          <p:spPr>
            <a:xfrm rot="16200000" flipH="1">
              <a:off x="6583099" y="5380659"/>
              <a:ext cx="376870" cy="36004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2" name="Conector em curva 1711"/>
            <p:cNvCxnSpPr/>
            <p:nvPr/>
          </p:nvCxnSpPr>
          <p:spPr>
            <a:xfrm>
              <a:off x="6663522" y="5372244"/>
              <a:ext cx="432048" cy="16084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3" name="Conector em curva 1712"/>
            <p:cNvCxnSpPr/>
            <p:nvPr/>
          </p:nvCxnSpPr>
          <p:spPr>
            <a:xfrm rot="16200000" flipH="1">
              <a:off x="6519506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4" name="Conector em curva 1713"/>
            <p:cNvCxnSpPr/>
            <p:nvPr/>
          </p:nvCxnSpPr>
          <p:spPr>
            <a:xfrm rot="16200000" flipH="1">
              <a:off x="6591514" y="537224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5" name="Conector em curva 1714"/>
            <p:cNvCxnSpPr/>
            <p:nvPr/>
          </p:nvCxnSpPr>
          <p:spPr>
            <a:xfrm rot="5400000">
              <a:off x="6231474" y="5461082"/>
              <a:ext cx="360040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6" name="Conector em curva 1715"/>
            <p:cNvCxnSpPr/>
            <p:nvPr/>
          </p:nvCxnSpPr>
          <p:spPr>
            <a:xfrm rot="10800000" flipV="1">
              <a:off x="6231474" y="5389074"/>
              <a:ext cx="244082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7" name="Conector em curva 1716"/>
            <p:cNvCxnSpPr/>
            <p:nvPr/>
          </p:nvCxnSpPr>
          <p:spPr>
            <a:xfrm rot="16200000" flipH="1">
              <a:off x="6483502" y="5497086"/>
              <a:ext cx="432048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8" name="Conector em curva 1717"/>
            <p:cNvCxnSpPr/>
            <p:nvPr/>
          </p:nvCxnSpPr>
          <p:spPr>
            <a:xfrm rot="16200000" flipH="1">
              <a:off x="6375490" y="5533090"/>
              <a:ext cx="351656" cy="636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9" name="Conector em curva 1718"/>
            <p:cNvCxnSpPr/>
            <p:nvPr/>
          </p:nvCxnSpPr>
          <p:spPr>
            <a:xfrm rot="5400000">
              <a:off x="6303482" y="5533090"/>
              <a:ext cx="360040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0" name="Conector em curva 1719"/>
            <p:cNvCxnSpPr/>
            <p:nvPr/>
          </p:nvCxnSpPr>
          <p:spPr>
            <a:xfrm>
              <a:off x="6663522" y="5389074"/>
              <a:ext cx="216024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1" name="Conector em curva 1720"/>
            <p:cNvCxnSpPr/>
            <p:nvPr/>
          </p:nvCxnSpPr>
          <p:spPr>
            <a:xfrm rot="5400000">
              <a:off x="6375490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2" name="Conector em curva 1721"/>
            <p:cNvCxnSpPr/>
            <p:nvPr/>
          </p:nvCxnSpPr>
          <p:spPr>
            <a:xfrm rot="16200000" flipH="1">
              <a:off x="6663522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3" name="Conector em curva 1722"/>
            <p:cNvCxnSpPr/>
            <p:nvPr/>
          </p:nvCxnSpPr>
          <p:spPr>
            <a:xfrm rot="5400000">
              <a:off x="6519506" y="5461082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4" name="Conector em curva 1723"/>
            <p:cNvCxnSpPr/>
            <p:nvPr/>
          </p:nvCxnSpPr>
          <p:spPr>
            <a:xfrm rot="5400000">
              <a:off x="6483502" y="5425078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5" name="Conector em curva 1724"/>
            <p:cNvCxnSpPr/>
            <p:nvPr/>
          </p:nvCxnSpPr>
          <p:spPr>
            <a:xfrm rot="5400000">
              <a:off x="6597864" y="567075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6" name="Conector em curva 1725"/>
            <p:cNvCxnSpPr/>
            <p:nvPr/>
          </p:nvCxnSpPr>
          <p:spPr>
            <a:xfrm rot="5400000">
              <a:off x="6309832" y="564270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7" name="Conector em curva 1726"/>
            <p:cNvCxnSpPr/>
            <p:nvPr/>
          </p:nvCxnSpPr>
          <p:spPr>
            <a:xfrm rot="16200000" flipH="1">
              <a:off x="6777144" y="5635492"/>
              <a:ext cx="160846" cy="4395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8" name="Conector em curva 1727"/>
            <p:cNvCxnSpPr/>
            <p:nvPr/>
          </p:nvCxnSpPr>
          <p:spPr>
            <a:xfrm rot="5400000">
              <a:off x="6873196" y="5581918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9" name="Conector em curva 1728"/>
            <p:cNvCxnSpPr/>
            <p:nvPr/>
          </p:nvCxnSpPr>
          <p:spPr>
            <a:xfrm rot="10800000" flipV="1">
              <a:off x="6885158" y="5389074"/>
              <a:ext cx="127185" cy="55178"/>
            </a:xfrm>
            <a:prstGeom prst="curvedConnector3">
              <a:avLst>
                <a:gd name="adj1" fmla="val 1482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0" name="Conector em curva 1729"/>
            <p:cNvCxnSpPr/>
            <p:nvPr/>
          </p:nvCxnSpPr>
          <p:spPr>
            <a:xfrm rot="10800000" flipV="1">
              <a:off x="6752361" y="5477911"/>
              <a:ext cx="288032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1" name="Conector em curva 1730"/>
            <p:cNvCxnSpPr/>
            <p:nvPr/>
          </p:nvCxnSpPr>
          <p:spPr>
            <a:xfrm rot="5400000">
              <a:off x="6480212" y="5409220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2" name="Conector em curva 1731"/>
            <p:cNvCxnSpPr/>
            <p:nvPr/>
          </p:nvCxnSpPr>
          <p:spPr>
            <a:xfrm rot="16200000" flipH="1">
              <a:off x="6601088" y="5411216"/>
              <a:ext cx="129282" cy="5727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3" name="Conector em curva 1732"/>
            <p:cNvCxnSpPr/>
            <p:nvPr/>
          </p:nvCxnSpPr>
          <p:spPr>
            <a:xfrm rot="10800000" flipV="1">
              <a:off x="6447498" y="5373216"/>
              <a:ext cx="135440" cy="8786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34" name="Conector reto 1733"/>
          <p:cNvCxnSpPr/>
          <p:nvPr/>
        </p:nvCxnSpPr>
        <p:spPr>
          <a:xfrm flipH="1" flipV="1">
            <a:off x="5007002" y="2734942"/>
            <a:ext cx="420558" cy="357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5" name="Grupo 1734"/>
          <p:cNvGrpSpPr/>
          <p:nvPr/>
        </p:nvGrpSpPr>
        <p:grpSpPr>
          <a:xfrm>
            <a:off x="6636328" y="1585188"/>
            <a:ext cx="717203" cy="484239"/>
            <a:chOff x="6159466" y="5372244"/>
            <a:chExt cx="936104" cy="448878"/>
          </a:xfrm>
        </p:grpSpPr>
        <p:cxnSp>
          <p:nvCxnSpPr>
            <p:cNvPr id="1736" name="Conector em curva 1735"/>
            <p:cNvCxnSpPr/>
            <p:nvPr/>
          </p:nvCxnSpPr>
          <p:spPr>
            <a:xfrm rot="10800000" flipV="1">
              <a:off x="6159466" y="5389074"/>
              <a:ext cx="360040" cy="288032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7" name="Conector em curva 1736"/>
            <p:cNvCxnSpPr/>
            <p:nvPr/>
          </p:nvCxnSpPr>
          <p:spPr>
            <a:xfrm rot="16200000" flipH="1">
              <a:off x="6583099" y="5380659"/>
              <a:ext cx="376870" cy="36004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8" name="Conector em curva 1737"/>
            <p:cNvCxnSpPr/>
            <p:nvPr/>
          </p:nvCxnSpPr>
          <p:spPr>
            <a:xfrm>
              <a:off x="6663522" y="5372244"/>
              <a:ext cx="432048" cy="16084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9" name="Conector em curva 1738"/>
            <p:cNvCxnSpPr/>
            <p:nvPr/>
          </p:nvCxnSpPr>
          <p:spPr>
            <a:xfrm rot="16200000" flipH="1">
              <a:off x="6519506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0" name="Conector em curva 1739"/>
            <p:cNvCxnSpPr/>
            <p:nvPr/>
          </p:nvCxnSpPr>
          <p:spPr>
            <a:xfrm rot="16200000" flipH="1">
              <a:off x="6591514" y="537224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1" name="Conector em curva 1740"/>
            <p:cNvCxnSpPr/>
            <p:nvPr/>
          </p:nvCxnSpPr>
          <p:spPr>
            <a:xfrm rot="5400000">
              <a:off x="6231474" y="5461082"/>
              <a:ext cx="360040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2" name="Conector em curva 1741"/>
            <p:cNvCxnSpPr/>
            <p:nvPr/>
          </p:nvCxnSpPr>
          <p:spPr>
            <a:xfrm rot="10800000" flipV="1">
              <a:off x="6231474" y="5389074"/>
              <a:ext cx="244082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3" name="Conector em curva 1742"/>
            <p:cNvCxnSpPr/>
            <p:nvPr/>
          </p:nvCxnSpPr>
          <p:spPr>
            <a:xfrm rot="16200000" flipH="1">
              <a:off x="6483502" y="5497086"/>
              <a:ext cx="432048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4" name="Conector em curva 1743"/>
            <p:cNvCxnSpPr/>
            <p:nvPr/>
          </p:nvCxnSpPr>
          <p:spPr>
            <a:xfrm rot="16200000" flipH="1">
              <a:off x="6375490" y="5533090"/>
              <a:ext cx="351656" cy="636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5" name="Conector em curva 1744"/>
            <p:cNvCxnSpPr/>
            <p:nvPr/>
          </p:nvCxnSpPr>
          <p:spPr>
            <a:xfrm rot="5400000">
              <a:off x="6303482" y="5533090"/>
              <a:ext cx="360040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6" name="Conector em curva 1745"/>
            <p:cNvCxnSpPr/>
            <p:nvPr/>
          </p:nvCxnSpPr>
          <p:spPr>
            <a:xfrm>
              <a:off x="6663522" y="5389074"/>
              <a:ext cx="216024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7" name="Conector em curva 1746"/>
            <p:cNvCxnSpPr/>
            <p:nvPr/>
          </p:nvCxnSpPr>
          <p:spPr>
            <a:xfrm rot="5400000">
              <a:off x="6375490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8" name="Conector em curva 1747"/>
            <p:cNvCxnSpPr/>
            <p:nvPr/>
          </p:nvCxnSpPr>
          <p:spPr>
            <a:xfrm rot="16200000" flipH="1">
              <a:off x="6663522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9" name="Conector em curva 1748"/>
            <p:cNvCxnSpPr/>
            <p:nvPr/>
          </p:nvCxnSpPr>
          <p:spPr>
            <a:xfrm rot="5400000">
              <a:off x="6519506" y="5461082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0" name="Conector em curva 1749"/>
            <p:cNvCxnSpPr/>
            <p:nvPr/>
          </p:nvCxnSpPr>
          <p:spPr>
            <a:xfrm rot="5400000">
              <a:off x="6483502" y="5425078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1" name="Conector em curva 1750"/>
            <p:cNvCxnSpPr/>
            <p:nvPr/>
          </p:nvCxnSpPr>
          <p:spPr>
            <a:xfrm rot="5400000">
              <a:off x="6597864" y="567075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2" name="Conector em curva 1751"/>
            <p:cNvCxnSpPr/>
            <p:nvPr/>
          </p:nvCxnSpPr>
          <p:spPr>
            <a:xfrm rot="5400000">
              <a:off x="6309832" y="564270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3" name="Conector em curva 1752"/>
            <p:cNvCxnSpPr/>
            <p:nvPr/>
          </p:nvCxnSpPr>
          <p:spPr>
            <a:xfrm rot="16200000" flipH="1">
              <a:off x="6777144" y="5635492"/>
              <a:ext cx="160846" cy="4395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4" name="Conector em curva 1753"/>
            <p:cNvCxnSpPr/>
            <p:nvPr/>
          </p:nvCxnSpPr>
          <p:spPr>
            <a:xfrm rot="5400000">
              <a:off x="6873196" y="5581918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5" name="Conector em curva 1754"/>
            <p:cNvCxnSpPr/>
            <p:nvPr/>
          </p:nvCxnSpPr>
          <p:spPr>
            <a:xfrm rot="10800000" flipV="1">
              <a:off x="6885158" y="5389074"/>
              <a:ext cx="127185" cy="55178"/>
            </a:xfrm>
            <a:prstGeom prst="curvedConnector3">
              <a:avLst>
                <a:gd name="adj1" fmla="val 1482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6" name="Conector em curva 1755"/>
            <p:cNvCxnSpPr/>
            <p:nvPr/>
          </p:nvCxnSpPr>
          <p:spPr>
            <a:xfrm rot="10800000" flipV="1">
              <a:off x="6752361" y="5477911"/>
              <a:ext cx="288032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7" name="Conector em curva 1756"/>
            <p:cNvCxnSpPr/>
            <p:nvPr/>
          </p:nvCxnSpPr>
          <p:spPr>
            <a:xfrm rot="5400000">
              <a:off x="6480212" y="5409220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8" name="Conector em curva 1757"/>
            <p:cNvCxnSpPr/>
            <p:nvPr/>
          </p:nvCxnSpPr>
          <p:spPr>
            <a:xfrm rot="16200000" flipH="1">
              <a:off x="6601088" y="5411216"/>
              <a:ext cx="129282" cy="5727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9" name="Conector em curva 1758"/>
            <p:cNvCxnSpPr/>
            <p:nvPr/>
          </p:nvCxnSpPr>
          <p:spPr>
            <a:xfrm rot="10800000" flipV="1">
              <a:off x="6447498" y="5373216"/>
              <a:ext cx="135440" cy="8786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0" name="Grupo 1759"/>
          <p:cNvGrpSpPr/>
          <p:nvPr/>
        </p:nvGrpSpPr>
        <p:grpSpPr>
          <a:xfrm>
            <a:off x="4615883" y="1797266"/>
            <a:ext cx="636848" cy="474769"/>
            <a:chOff x="6159466" y="5372244"/>
            <a:chExt cx="936104" cy="448878"/>
          </a:xfrm>
        </p:grpSpPr>
        <p:cxnSp>
          <p:nvCxnSpPr>
            <p:cNvPr id="1761" name="Conector em curva 1760"/>
            <p:cNvCxnSpPr/>
            <p:nvPr/>
          </p:nvCxnSpPr>
          <p:spPr>
            <a:xfrm rot="10800000" flipV="1">
              <a:off x="6159466" y="5389074"/>
              <a:ext cx="360040" cy="288032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2" name="Conector em curva 1761"/>
            <p:cNvCxnSpPr/>
            <p:nvPr/>
          </p:nvCxnSpPr>
          <p:spPr>
            <a:xfrm rot="16200000" flipH="1">
              <a:off x="6583099" y="5380659"/>
              <a:ext cx="376870" cy="36004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3" name="Conector em curva 1762"/>
            <p:cNvCxnSpPr/>
            <p:nvPr/>
          </p:nvCxnSpPr>
          <p:spPr>
            <a:xfrm>
              <a:off x="6663522" y="5372244"/>
              <a:ext cx="432048" cy="16084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4" name="Conector em curva 1763"/>
            <p:cNvCxnSpPr/>
            <p:nvPr/>
          </p:nvCxnSpPr>
          <p:spPr>
            <a:xfrm rot="16200000" flipH="1">
              <a:off x="6519506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5" name="Conector em curva 1764"/>
            <p:cNvCxnSpPr/>
            <p:nvPr/>
          </p:nvCxnSpPr>
          <p:spPr>
            <a:xfrm rot="16200000" flipH="1">
              <a:off x="6591514" y="537224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6" name="Conector em curva 1765"/>
            <p:cNvCxnSpPr/>
            <p:nvPr/>
          </p:nvCxnSpPr>
          <p:spPr>
            <a:xfrm rot="5400000">
              <a:off x="6231474" y="5461082"/>
              <a:ext cx="360040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7" name="Conector em curva 1766"/>
            <p:cNvCxnSpPr/>
            <p:nvPr/>
          </p:nvCxnSpPr>
          <p:spPr>
            <a:xfrm rot="10800000" flipV="1">
              <a:off x="6231474" y="5389074"/>
              <a:ext cx="244082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8" name="Conector em curva 1767"/>
            <p:cNvCxnSpPr/>
            <p:nvPr/>
          </p:nvCxnSpPr>
          <p:spPr>
            <a:xfrm rot="16200000" flipH="1">
              <a:off x="6483502" y="5497086"/>
              <a:ext cx="432048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9" name="Conector em curva 1768"/>
            <p:cNvCxnSpPr/>
            <p:nvPr/>
          </p:nvCxnSpPr>
          <p:spPr>
            <a:xfrm rot="16200000" flipH="1">
              <a:off x="6375490" y="5533090"/>
              <a:ext cx="351656" cy="636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0" name="Conector em curva 1769"/>
            <p:cNvCxnSpPr/>
            <p:nvPr/>
          </p:nvCxnSpPr>
          <p:spPr>
            <a:xfrm rot="5400000">
              <a:off x="6303482" y="5533090"/>
              <a:ext cx="360040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1" name="Conector em curva 1770"/>
            <p:cNvCxnSpPr/>
            <p:nvPr/>
          </p:nvCxnSpPr>
          <p:spPr>
            <a:xfrm>
              <a:off x="6663522" y="5389074"/>
              <a:ext cx="216024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2" name="Conector em curva 1771"/>
            <p:cNvCxnSpPr/>
            <p:nvPr/>
          </p:nvCxnSpPr>
          <p:spPr>
            <a:xfrm rot="5400000">
              <a:off x="6375490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3" name="Conector em curva 1772"/>
            <p:cNvCxnSpPr/>
            <p:nvPr/>
          </p:nvCxnSpPr>
          <p:spPr>
            <a:xfrm rot="16200000" flipH="1">
              <a:off x="6663522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4" name="Conector em curva 1773"/>
            <p:cNvCxnSpPr/>
            <p:nvPr/>
          </p:nvCxnSpPr>
          <p:spPr>
            <a:xfrm rot="5400000">
              <a:off x="6519506" y="5461082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5" name="Conector em curva 1774"/>
            <p:cNvCxnSpPr/>
            <p:nvPr/>
          </p:nvCxnSpPr>
          <p:spPr>
            <a:xfrm rot="5400000">
              <a:off x="6483502" y="5425078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6" name="Conector em curva 1775"/>
            <p:cNvCxnSpPr/>
            <p:nvPr/>
          </p:nvCxnSpPr>
          <p:spPr>
            <a:xfrm rot="5400000">
              <a:off x="6597864" y="567075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7" name="Conector em curva 1776"/>
            <p:cNvCxnSpPr/>
            <p:nvPr/>
          </p:nvCxnSpPr>
          <p:spPr>
            <a:xfrm rot="5400000">
              <a:off x="6309832" y="564270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8" name="Conector em curva 1777"/>
            <p:cNvCxnSpPr/>
            <p:nvPr/>
          </p:nvCxnSpPr>
          <p:spPr>
            <a:xfrm rot="16200000" flipH="1">
              <a:off x="6777144" y="5635492"/>
              <a:ext cx="160846" cy="4395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9" name="Conector em curva 1778"/>
            <p:cNvCxnSpPr/>
            <p:nvPr/>
          </p:nvCxnSpPr>
          <p:spPr>
            <a:xfrm rot="5400000">
              <a:off x="6873196" y="5581918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0" name="Conector em curva 1779"/>
            <p:cNvCxnSpPr/>
            <p:nvPr/>
          </p:nvCxnSpPr>
          <p:spPr>
            <a:xfrm rot="10800000" flipV="1">
              <a:off x="6885158" y="5389074"/>
              <a:ext cx="127185" cy="55178"/>
            </a:xfrm>
            <a:prstGeom prst="curvedConnector3">
              <a:avLst>
                <a:gd name="adj1" fmla="val 1482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1" name="Conector em curva 1780"/>
            <p:cNvCxnSpPr/>
            <p:nvPr/>
          </p:nvCxnSpPr>
          <p:spPr>
            <a:xfrm rot="10800000" flipV="1">
              <a:off x="6752361" y="5477911"/>
              <a:ext cx="288032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2" name="Conector em curva 1781"/>
            <p:cNvCxnSpPr/>
            <p:nvPr/>
          </p:nvCxnSpPr>
          <p:spPr>
            <a:xfrm rot="5400000">
              <a:off x="6480212" y="5409220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3" name="Conector em curva 1782"/>
            <p:cNvCxnSpPr/>
            <p:nvPr/>
          </p:nvCxnSpPr>
          <p:spPr>
            <a:xfrm rot="16200000" flipH="1">
              <a:off x="6601088" y="5411216"/>
              <a:ext cx="129282" cy="5727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4" name="Conector em curva 1783"/>
            <p:cNvCxnSpPr/>
            <p:nvPr/>
          </p:nvCxnSpPr>
          <p:spPr>
            <a:xfrm rot="10800000" flipV="1">
              <a:off x="6447498" y="5373216"/>
              <a:ext cx="135440" cy="8786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5" name="Grupo 1784"/>
          <p:cNvGrpSpPr/>
          <p:nvPr/>
        </p:nvGrpSpPr>
        <p:grpSpPr>
          <a:xfrm>
            <a:off x="5148054" y="1551955"/>
            <a:ext cx="684733" cy="402042"/>
            <a:chOff x="6159466" y="5372244"/>
            <a:chExt cx="936104" cy="448878"/>
          </a:xfrm>
        </p:grpSpPr>
        <p:cxnSp>
          <p:nvCxnSpPr>
            <p:cNvPr id="1786" name="Conector em curva 1785"/>
            <p:cNvCxnSpPr/>
            <p:nvPr/>
          </p:nvCxnSpPr>
          <p:spPr>
            <a:xfrm rot="10800000" flipV="1">
              <a:off x="6159466" y="5389074"/>
              <a:ext cx="360040" cy="288032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7" name="Conector em curva 1786"/>
            <p:cNvCxnSpPr/>
            <p:nvPr/>
          </p:nvCxnSpPr>
          <p:spPr>
            <a:xfrm rot="16200000" flipH="1">
              <a:off x="6583099" y="5380659"/>
              <a:ext cx="376870" cy="36004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8" name="Conector em curva 1787"/>
            <p:cNvCxnSpPr/>
            <p:nvPr/>
          </p:nvCxnSpPr>
          <p:spPr>
            <a:xfrm>
              <a:off x="6663522" y="5372244"/>
              <a:ext cx="432048" cy="16084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9" name="Conector em curva 1788"/>
            <p:cNvCxnSpPr/>
            <p:nvPr/>
          </p:nvCxnSpPr>
          <p:spPr>
            <a:xfrm rot="16200000" flipH="1">
              <a:off x="6519506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0" name="Conector em curva 1789"/>
            <p:cNvCxnSpPr/>
            <p:nvPr/>
          </p:nvCxnSpPr>
          <p:spPr>
            <a:xfrm rot="16200000" flipH="1">
              <a:off x="6591514" y="537224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1" name="Conector em curva 1790"/>
            <p:cNvCxnSpPr/>
            <p:nvPr/>
          </p:nvCxnSpPr>
          <p:spPr>
            <a:xfrm rot="5400000">
              <a:off x="6231474" y="5461082"/>
              <a:ext cx="360040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2" name="Conector em curva 1791"/>
            <p:cNvCxnSpPr/>
            <p:nvPr/>
          </p:nvCxnSpPr>
          <p:spPr>
            <a:xfrm rot="10800000" flipV="1">
              <a:off x="6231474" y="5389074"/>
              <a:ext cx="244082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3" name="Conector em curva 1792"/>
            <p:cNvCxnSpPr/>
            <p:nvPr/>
          </p:nvCxnSpPr>
          <p:spPr>
            <a:xfrm rot="16200000" flipH="1">
              <a:off x="6483502" y="5497086"/>
              <a:ext cx="432048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4" name="Conector em curva 1793"/>
            <p:cNvCxnSpPr/>
            <p:nvPr/>
          </p:nvCxnSpPr>
          <p:spPr>
            <a:xfrm rot="16200000" flipH="1">
              <a:off x="6375490" y="5533090"/>
              <a:ext cx="351656" cy="636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5" name="Conector em curva 1794"/>
            <p:cNvCxnSpPr/>
            <p:nvPr/>
          </p:nvCxnSpPr>
          <p:spPr>
            <a:xfrm rot="5400000">
              <a:off x="6303482" y="5533090"/>
              <a:ext cx="360040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6" name="Conector em curva 1795"/>
            <p:cNvCxnSpPr/>
            <p:nvPr/>
          </p:nvCxnSpPr>
          <p:spPr>
            <a:xfrm>
              <a:off x="6663522" y="5389074"/>
              <a:ext cx="216024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7" name="Conector em curva 1796"/>
            <p:cNvCxnSpPr/>
            <p:nvPr/>
          </p:nvCxnSpPr>
          <p:spPr>
            <a:xfrm rot="5400000">
              <a:off x="6375490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8" name="Conector em curva 1797"/>
            <p:cNvCxnSpPr/>
            <p:nvPr/>
          </p:nvCxnSpPr>
          <p:spPr>
            <a:xfrm rot="16200000" flipH="1">
              <a:off x="6663522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9" name="Conector em curva 1798"/>
            <p:cNvCxnSpPr/>
            <p:nvPr/>
          </p:nvCxnSpPr>
          <p:spPr>
            <a:xfrm rot="5400000">
              <a:off x="6519506" y="5461082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0" name="Conector em curva 1799"/>
            <p:cNvCxnSpPr/>
            <p:nvPr/>
          </p:nvCxnSpPr>
          <p:spPr>
            <a:xfrm rot="5400000">
              <a:off x="6483502" y="5425078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1" name="Conector em curva 1800"/>
            <p:cNvCxnSpPr/>
            <p:nvPr/>
          </p:nvCxnSpPr>
          <p:spPr>
            <a:xfrm rot="5400000">
              <a:off x="6597864" y="567075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2" name="Conector em curva 1801"/>
            <p:cNvCxnSpPr/>
            <p:nvPr/>
          </p:nvCxnSpPr>
          <p:spPr>
            <a:xfrm rot="5400000">
              <a:off x="6309832" y="564270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3" name="Conector em curva 1802"/>
            <p:cNvCxnSpPr/>
            <p:nvPr/>
          </p:nvCxnSpPr>
          <p:spPr>
            <a:xfrm rot="16200000" flipH="1">
              <a:off x="6777144" y="5635492"/>
              <a:ext cx="160846" cy="4395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4" name="Conector em curva 1803"/>
            <p:cNvCxnSpPr/>
            <p:nvPr/>
          </p:nvCxnSpPr>
          <p:spPr>
            <a:xfrm rot="5400000">
              <a:off x="6873196" y="5581918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5" name="Conector em curva 1804"/>
            <p:cNvCxnSpPr/>
            <p:nvPr/>
          </p:nvCxnSpPr>
          <p:spPr>
            <a:xfrm rot="10800000" flipV="1">
              <a:off x="6885158" y="5389074"/>
              <a:ext cx="127185" cy="55178"/>
            </a:xfrm>
            <a:prstGeom prst="curvedConnector3">
              <a:avLst>
                <a:gd name="adj1" fmla="val 1482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6" name="Conector em curva 1805"/>
            <p:cNvCxnSpPr/>
            <p:nvPr/>
          </p:nvCxnSpPr>
          <p:spPr>
            <a:xfrm rot="10800000" flipV="1">
              <a:off x="6752361" y="5477911"/>
              <a:ext cx="288032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7" name="Conector em curva 1806"/>
            <p:cNvCxnSpPr/>
            <p:nvPr/>
          </p:nvCxnSpPr>
          <p:spPr>
            <a:xfrm rot="5400000">
              <a:off x="6480212" y="5409220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8" name="Conector em curva 1807"/>
            <p:cNvCxnSpPr/>
            <p:nvPr/>
          </p:nvCxnSpPr>
          <p:spPr>
            <a:xfrm rot="16200000" flipH="1">
              <a:off x="6601088" y="5411216"/>
              <a:ext cx="129282" cy="5727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9" name="Conector em curva 1808"/>
            <p:cNvCxnSpPr/>
            <p:nvPr/>
          </p:nvCxnSpPr>
          <p:spPr>
            <a:xfrm rot="10800000" flipV="1">
              <a:off x="6447498" y="5373216"/>
              <a:ext cx="135440" cy="8786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0" name="Grupo 1809"/>
          <p:cNvGrpSpPr/>
          <p:nvPr/>
        </p:nvGrpSpPr>
        <p:grpSpPr>
          <a:xfrm>
            <a:off x="3473675" y="2282607"/>
            <a:ext cx="833120" cy="584678"/>
            <a:chOff x="6159466" y="5372244"/>
            <a:chExt cx="936104" cy="448878"/>
          </a:xfrm>
        </p:grpSpPr>
        <p:cxnSp>
          <p:nvCxnSpPr>
            <p:cNvPr id="1811" name="Conector em curva 1810"/>
            <p:cNvCxnSpPr/>
            <p:nvPr/>
          </p:nvCxnSpPr>
          <p:spPr>
            <a:xfrm rot="10800000" flipV="1">
              <a:off x="6159466" y="5389074"/>
              <a:ext cx="360040" cy="288032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2" name="Conector em curva 1811"/>
            <p:cNvCxnSpPr/>
            <p:nvPr/>
          </p:nvCxnSpPr>
          <p:spPr>
            <a:xfrm rot="16200000" flipH="1">
              <a:off x="6583099" y="5380659"/>
              <a:ext cx="376870" cy="36004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3" name="Conector em curva 1812"/>
            <p:cNvCxnSpPr/>
            <p:nvPr/>
          </p:nvCxnSpPr>
          <p:spPr>
            <a:xfrm>
              <a:off x="6663522" y="5372244"/>
              <a:ext cx="432048" cy="16084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4" name="Conector em curva 1813"/>
            <p:cNvCxnSpPr/>
            <p:nvPr/>
          </p:nvCxnSpPr>
          <p:spPr>
            <a:xfrm rot="16200000" flipH="1">
              <a:off x="6519506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5" name="Conector em curva 1814"/>
            <p:cNvCxnSpPr/>
            <p:nvPr/>
          </p:nvCxnSpPr>
          <p:spPr>
            <a:xfrm rot="16200000" flipH="1">
              <a:off x="6591514" y="537224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6" name="Conector em curva 1815"/>
            <p:cNvCxnSpPr/>
            <p:nvPr/>
          </p:nvCxnSpPr>
          <p:spPr>
            <a:xfrm rot="5400000">
              <a:off x="6231474" y="5461082"/>
              <a:ext cx="360040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7" name="Conector em curva 1816"/>
            <p:cNvCxnSpPr/>
            <p:nvPr/>
          </p:nvCxnSpPr>
          <p:spPr>
            <a:xfrm rot="10800000" flipV="1">
              <a:off x="6231474" y="5389074"/>
              <a:ext cx="244082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8" name="Conector em curva 1817"/>
            <p:cNvCxnSpPr/>
            <p:nvPr/>
          </p:nvCxnSpPr>
          <p:spPr>
            <a:xfrm rot="16200000" flipH="1">
              <a:off x="6483502" y="5497086"/>
              <a:ext cx="432048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9" name="Conector em curva 1818"/>
            <p:cNvCxnSpPr/>
            <p:nvPr/>
          </p:nvCxnSpPr>
          <p:spPr>
            <a:xfrm rot="16200000" flipH="1">
              <a:off x="6375490" y="5533090"/>
              <a:ext cx="351656" cy="636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0" name="Conector em curva 1819"/>
            <p:cNvCxnSpPr/>
            <p:nvPr/>
          </p:nvCxnSpPr>
          <p:spPr>
            <a:xfrm rot="5400000">
              <a:off x="6303482" y="5533090"/>
              <a:ext cx="360040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1" name="Conector em curva 1820"/>
            <p:cNvCxnSpPr/>
            <p:nvPr/>
          </p:nvCxnSpPr>
          <p:spPr>
            <a:xfrm>
              <a:off x="6663522" y="5389074"/>
              <a:ext cx="216024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2" name="Conector em curva 1821"/>
            <p:cNvCxnSpPr/>
            <p:nvPr/>
          </p:nvCxnSpPr>
          <p:spPr>
            <a:xfrm rot="5400000">
              <a:off x="6375490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3" name="Conector em curva 1822"/>
            <p:cNvCxnSpPr/>
            <p:nvPr/>
          </p:nvCxnSpPr>
          <p:spPr>
            <a:xfrm rot="16200000" flipH="1">
              <a:off x="6663522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4" name="Conector em curva 1823"/>
            <p:cNvCxnSpPr/>
            <p:nvPr/>
          </p:nvCxnSpPr>
          <p:spPr>
            <a:xfrm rot="5400000">
              <a:off x="6519506" y="5461082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5" name="Conector em curva 1824"/>
            <p:cNvCxnSpPr/>
            <p:nvPr/>
          </p:nvCxnSpPr>
          <p:spPr>
            <a:xfrm rot="5400000">
              <a:off x="6483502" y="5425078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6" name="Conector em curva 1825"/>
            <p:cNvCxnSpPr/>
            <p:nvPr/>
          </p:nvCxnSpPr>
          <p:spPr>
            <a:xfrm rot="5400000">
              <a:off x="6597864" y="567075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7" name="Conector em curva 1826"/>
            <p:cNvCxnSpPr/>
            <p:nvPr/>
          </p:nvCxnSpPr>
          <p:spPr>
            <a:xfrm rot="5400000">
              <a:off x="6309832" y="564270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8" name="Conector em curva 1827"/>
            <p:cNvCxnSpPr/>
            <p:nvPr/>
          </p:nvCxnSpPr>
          <p:spPr>
            <a:xfrm rot="16200000" flipH="1">
              <a:off x="6777144" y="5635492"/>
              <a:ext cx="160846" cy="4395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9" name="Conector em curva 1828"/>
            <p:cNvCxnSpPr/>
            <p:nvPr/>
          </p:nvCxnSpPr>
          <p:spPr>
            <a:xfrm rot="5400000">
              <a:off x="6873196" y="5581918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0" name="Conector em curva 1829"/>
            <p:cNvCxnSpPr/>
            <p:nvPr/>
          </p:nvCxnSpPr>
          <p:spPr>
            <a:xfrm rot="10800000" flipV="1">
              <a:off x="6885158" y="5389074"/>
              <a:ext cx="127185" cy="55178"/>
            </a:xfrm>
            <a:prstGeom prst="curvedConnector3">
              <a:avLst>
                <a:gd name="adj1" fmla="val 1482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1" name="Conector em curva 1830"/>
            <p:cNvCxnSpPr/>
            <p:nvPr/>
          </p:nvCxnSpPr>
          <p:spPr>
            <a:xfrm rot="10800000" flipV="1">
              <a:off x="6752361" y="5477911"/>
              <a:ext cx="288032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2" name="Conector em curva 1831"/>
            <p:cNvCxnSpPr/>
            <p:nvPr/>
          </p:nvCxnSpPr>
          <p:spPr>
            <a:xfrm rot="5400000">
              <a:off x="6480212" y="5409220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3" name="Conector em curva 1832"/>
            <p:cNvCxnSpPr/>
            <p:nvPr/>
          </p:nvCxnSpPr>
          <p:spPr>
            <a:xfrm rot="16200000" flipH="1">
              <a:off x="6601088" y="5411216"/>
              <a:ext cx="129282" cy="5727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4" name="Conector em curva 1833"/>
            <p:cNvCxnSpPr/>
            <p:nvPr/>
          </p:nvCxnSpPr>
          <p:spPr>
            <a:xfrm rot="10800000" flipV="1">
              <a:off x="6447498" y="5373216"/>
              <a:ext cx="135440" cy="8786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5" name="Grupo 1834"/>
          <p:cNvGrpSpPr/>
          <p:nvPr/>
        </p:nvGrpSpPr>
        <p:grpSpPr>
          <a:xfrm>
            <a:off x="4066215" y="2021652"/>
            <a:ext cx="702684" cy="467017"/>
            <a:chOff x="6159466" y="5372244"/>
            <a:chExt cx="936104" cy="448878"/>
          </a:xfrm>
          <a:scene3d>
            <a:camera prst="orthographicFront">
              <a:rot lat="0" lon="0" rev="0"/>
            </a:camera>
            <a:lightRig rig="threePt" dir="t"/>
          </a:scene3d>
        </p:grpSpPr>
        <p:cxnSp>
          <p:nvCxnSpPr>
            <p:cNvPr id="1836" name="Conector em curva 1835"/>
            <p:cNvCxnSpPr/>
            <p:nvPr/>
          </p:nvCxnSpPr>
          <p:spPr>
            <a:xfrm rot="10800000" flipV="1">
              <a:off x="6159466" y="5389074"/>
              <a:ext cx="360040" cy="288032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7" name="Conector em curva 1836"/>
            <p:cNvCxnSpPr/>
            <p:nvPr/>
          </p:nvCxnSpPr>
          <p:spPr>
            <a:xfrm rot="16200000" flipH="1">
              <a:off x="6583099" y="5380659"/>
              <a:ext cx="376870" cy="36004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8" name="Conector em curva 1837"/>
            <p:cNvCxnSpPr/>
            <p:nvPr/>
          </p:nvCxnSpPr>
          <p:spPr>
            <a:xfrm>
              <a:off x="6663522" y="5372244"/>
              <a:ext cx="432048" cy="16084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9" name="Conector em curva 1838"/>
            <p:cNvCxnSpPr/>
            <p:nvPr/>
          </p:nvCxnSpPr>
          <p:spPr>
            <a:xfrm rot="16200000" flipH="1">
              <a:off x="6519506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0" name="Conector em curva 1839"/>
            <p:cNvCxnSpPr/>
            <p:nvPr/>
          </p:nvCxnSpPr>
          <p:spPr>
            <a:xfrm rot="16200000" flipH="1">
              <a:off x="6591514" y="537224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1" name="Conector em curva 1840"/>
            <p:cNvCxnSpPr/>
            <p:nvPr/>
          </p:nvCxnSpPr>
          <p:spPr>
            <a:xfrm rot="5400000">
              <a:off x="6231474" y="5461082"/>
              <a:ext cx="360040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2" name="Conector em curva 1841"/>
            <p:cNvCxnSpPr/>
            <p:nvPr/>
          </p:nvCxnSpPr>
          <p:spPr>
            <a:xfrm rot="10800000" flipV="1">
              <a:off x="6231474" y="5389074"/>
              <a:ext cx="244082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3" name="Conector em curva 1842"/>
            <p:cNvCxnSpPr/>
            <p:nvPr/>
          </p:nvCxnSpPr>
          <p:spPr>
            <a:xfrm rot="16200000" flipH="1">
              <a:off x="6483502" y="5497086"/>
              <a:ext cx="432048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4" name="Conector em curva 1843"/>
            <p:cNvCxnSpPr/>
            <p:nvPr/>
          </p:nvCxnSpPr>
          <p:spPr>
            <a:xfrm rot="16200000" flipH="1">
              <a:off x="6375490" y="5533090"/>
              <a:ext cx="351656" cy="636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5" name="Conector em curva 1844"/>
            <p:cNvCxnSpPr/>
            <p:nvPr/>
          </p:nvCxnSpPr>
          <p:spPr>
            <a:xfrm rot="5400000">
              <a:off x="6303482" y="5533090"/>
              <a:ext cx="360040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6" name="Conector em curva 1845"/>
            <p:cNvCxnSpPr/>
            <p:nvPr/>
          </p:nvCxnSpPr>
          <p:spPr>
            <a:xfrm>
              <a:off x="6663522" y="5389074"/>
              <a:ext cx="216024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7" name="Conector em curva 1846"/>
            <p:cNvCxnSpPr/>
            <p:nvPr/>
          </p:nvCxnSpPr>
          <p:spPr>
            <a:xfrm rot="5400000">
              <a:off x="6375490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8" name="Conector em curva 1847"/>
            <p:cNvCxnSpPr/>
            <p:nvPr/>
          </p:nvCxnSpPr>
          <p:spPr>
            <a:xfrm rot="16200000" flipH="1">
              <a:off x="6663522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9" name="Conector em curva 1848"/>
            <p:cNvCxnSpPr/>
            <p:nvPr/>
          </p:nvCxnSpPr>
          <p:spPr>
            <a:xfrm rot="5400000">
              <a:off x="6519506" y="5461082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0" name="Conector em curva 1849"/>
            <p:cNvCxnSpPr/>
            <p:nvPr/>
          </p:nvCxnSpPr>
          <p:spPr>
            <a:xfrm rot="5400000">
              <a:off x="6483502" y="5425078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1" name="Conector em curva 1850"/>
            <p:cNvCxnSpPr/>
            <p:nvPr/>
          </p:nvCxnSpPr>
          <p:spPr>
            <a:xfrm rot="5400000">
              <a:off x="6597864" y="567075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2" name="Conector em curva 1851"/>
            <p:cNvCxnSpPr/>
            <p:nvPr/>
          </p:nvCxnSpPr>
          <p:spPr>
            <a:xfrm rot="5400000">
              <a:off x="6309832" y="564270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3" name="Conector em curva 1852"/>
            <p:cNvCxnSpPr/>
            <p:nvPr/>
          </p:nvCxnSpPr>
          <p:spPr>
            <a:xfrm rot="16200000" flipH="1">
              <a:off x="6777144" y="5635492"/>
              <a:ext cx="160846" cy="4395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4" name="Conector em curva 1853"/>
            <p:cNvCxnSpPr/>
            <p:nvPr/>
          </p:nvCxnSpPr>
          <p:spPr>
            <a:xfrm rot="5400000">
              <a:off x="6873196" y="5581918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5" name="Conector em curva 1854"/>
            <p:cNvCxnSpPr/>
            <p:nvPr/>
          </p:nvCxnSpPr>
          <p:spPr>
            <a:xfrm rot="10800000" flipV="1">
              <a:off x="6885158" y="5389074"/>
              <a:ext cx="127185" cy="55178"/>
            </a:xfrm>
            <a:prstGeom prst="curvedConnector3">
              <a:avLst>
                <a:gd name="adj1" fmla="val 1482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6" name="Conector em curva 1855"/>
            <p:cNvCxnSpPr/>
            <p:nvPr/>
          </p:nvCxnSpPr>
          <p:spPr>
            <a:xfrm rot="10800000" flipV="1">
              <a:off x="6752361" y="5477911"/>
              <a:ext cx="288032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7" name="Conector em curva 1856"/>
            <p:cNvCxnSpPr/>
            <p:nvPr/>
          </p:nvCxnSpPr>
          <p:spPr>
            <a:xfrm rot="5400000">
              <a:off x="6480212" y="5409220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8" name="Conector em curva 1857"/>
            <p:cNvCxnSpPr/>
            <p:nvPr/>
          </p:nvCxnSpPr>
          <p:spPr>
            <a:xfrm rot="16200000" flipH="1">
              <a:off x="6601088" y="5411216"/>
              <a:ext cx="129282" cy="5727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9" name="Conector em curva 1858"/>
            <p:cNvCxnSpPr/>
            <p:nvPr/>
          </p:nvCxnSpPr>
          <p:spPr>
            <a:xfrm rot="10800000" flipV="1">
              <a:off x="6447498" y="5373216"/>
              <a:ext cx="135440" cy="8786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60" name="Conector reto 1859"/>
          <p:cNvCxnSpPr/>
          <p:nvPr/>
        </p:nvCxnSpPr>
        <p:spPr>
          <a:xfrm flipH="1">
            <a:off x="5917947" y="1685023"/>
            <a:ext cx="21802" cy="55162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1" name="Triângulo isósceles 41"/>
          <p:cNvSpPr/>
          <p:nvPr/>
        </p:nvSpPr>
        <p:spPr>
          <a:xfrm>
            <a:off x="5944741" y="1729351"/>
            <a:ext cx="176026" cy="249392"/>
          </a:xfrm>
          <a:custGeom>
            <a:avLst/>
            <a:gdLst>
              <a:gd name="connsiteX0" fmla="*/ 0 w 72008"/>
              <a:gd name="connsiteY0" fmla="*/ 360040 h 360040"/>
              <a:gd name="connsiteX1" fmla="*/ 36004 w 72008"/>
              <a:gd name="connsiteY1" fmla="*/ 0 h 360040"/>
              <a:gd name="connsiteX2" fmla="*/ 72008 w 72008"/>
              <a:gd name="connsiteY2" fmla="*/ 360040 h 360040"/>
              <a:gd name="connsiteX3" fmla="*/ 0 w 72008"/>
              <a:gd name="connsiteY3" fmla="*/ 360040 h 360040"/>
              <a:gd name="connsiteX0" fmla="*/ 0 w 156773"/>
              <a:gd name="connsiteY0" fmla="*/ 420425 h 420425"/>
              <a:gd name="connsiteX1" fmla="*/ 156773 w 156773"/>
              <a:gd name="connsiteY1" fmla="*/ 0 h 420425"/>
              <a:gd name="connsiteX2" fmla="*/ 72008 w 156773"/>
              <a:gd name="connsiteY2" fmla="*/ 420425 h 420425"/>
              <a:gd name="connsiteX3" fmla="*/ 0 w 156773"/>
              <a:gd name="connsiteY3" fmla="*/ 420425 h 420425"/>
              <a:gd name="connsiteX0" fmla="*/ 0 w 199905"/>
              <a:gd name="connsiteY0" fmla="*/ 360040 h 420425"/>
              <a:gd name="connsiteX1" fmla="*/ 199905 w 199905"/>
              <a:gd name="connsiteY1" fmla="*/ 0 h 420425"/>
              <a:gd name="connsiteX2" fmla="*/ 115140 w 199905"/>
              <a:gd name="connsiteY2" fmla="*/ 420425 h 420425"/>
              <a:gd name="connsiteX3" fmla="*/ 0 w 199905"/>
              <a:gd name="connsiteY3" fmla="*/ 360040 h 420425"/>
              <a:gd name="connsiteX0" fmla="*/ 0 w 199905"/>
              <a:gd name="connsiteY0" fmla="*/ 360040 h 360040"/>
              <a:gd name="connsiteX1" fmla="*/ 199905 w 199905"/>
              <a:gd name="connsiteY1" fmla="*/ 0 h 360040"/>
              <a:gd name="connsiteX2" fmla="*/ 115140 w 199905"/>
              <a:gd name="connsiteY2" fmla="*/ 342787 h 360040"/>
              <a:gd name="connsiteX3" fmla="*/ 0 w 199905"/>
              <a:gd name="connsiteY3" fmla="*/ 360040 h 360040"/>
              <a:gd name="connsiteX0" fmla="*/ 0 w 286169"/>
              <a:gd name="connsiteY0" fmla="*/ 144380 h 342787"/>
              <a:gd name="connsiteX1" fmla="*/ 286169 w 286169"/>
              <a:gd name="connsiteY1" fmla="*/ 0 h 342787"/>
              <a:gd name="connsiteX2" fmla="*/ 201404 w 286169"/>
              <a:gd name="connsiteY2" fmla="*/ 342787 h 342787"/>
              <a:gd name="connsiteX3" fmla="*/ 0 w 286169"/>
              <a:gd name="connsiteY3" fmla="*/ 144380 h 342787"/>
              <a:gd name="connsiteX0" fmla="*/ 0 w 286169"/>
              <a:gd name="connsiteY0" fmla="*/ 144380 h 291028"/>
              <a:gd name="connsiteX1" fmla="*/ 286169 w 286169"/>
              <a:gd name="connsiteY1" fmla="*/ 0 h 291028"/>
              <a:gd name="connsiteX2" fmla="*/ 2996 w 286169"/>
              <a:gd name="connsiteY2" fmla="*/ 291028 h 291028"/>
              <a:gd name="connsiteX3" fmla="*/ 0 w 286169"/>
              <a:gd name="connsiteY3" fmla="*/ 144380 h 291028"/>
              <a:gd name="connsiteX0" fmla="*/ 0 w 225785"/>
              <a:gd name="connsiteY0" fmla="*/ 204780 h 351428"/>
              <a:gd name="connsiteX1" fmla="*/ 225785 w 225785"/>
              <a:gd name="connsiteY1" fmla="*/ 0 h 351428"/>
              <a:gd name="connsiteX2" fmla="*/ 2996 w 225785"/>
              <a:gd name="connsiteY2" fmla="*/ 351428 h 351428"/>
              <a:gd name="connsiteX3" fmla="*/ 0 w 225785"/>
              <a:gd name="connsiteY3" fmla="*/ 204780 h 35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785" h="351428">
                <a:moveTo>
                  <a:pt x="0" y="204780"/>
                </a:moveTo>
                <a:lnTo>
                  <a:pt x="225785" y="0"/>
                </a:lnTo>
                <a:lnTo>
                  <a:pt x="2996" y="351428"/>
                </a:lnTo>
                <a:cubicBezTo>
                  <a:pt x="1997" y="302545"/>
                  <a:pt x="999" y="253663"/>
                  <a:pt x="0" y="20478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62" name="Triângulo isósceles 42"/>
          <p:cNvSpPr/>
          <p:nvPr/>
        </p:nvSpPr>
        <p:spPr>
          <a:xfrm>
            <a:off x="2149891" y="1903295"/>
            <a:ext cx="89578" cy="222728"/>
          </a:xfrm>
          <a:custGeom>
            <a:avLst/>
            <a:gdLst>
              <a:gd name="connsiteX0" fmla="*/ 0 w 72008"/>
              <a:gd name="connsiteY0" fmla="*/ 301151 h 301151"/>
              <a:gd name="connsiteX1" fmla="*/ 36004 w 72008"/>
              <a:gd name="connsiteY1" fmla="*/ 0 h 301151"/>
              <a:gd name="connsiteX2" fmla="*/ 72008 w 72008"/>
              <a:gd name="connsiteY2" fmla="*/ 301151 h 301151"/>
              <a:gd name="connsiteX3" fmla="*/ 0 w 72008"/>
              <a:gd name="connsiteY3" fmla="*/ 301151 h 301151"/>
              <a:gd name="connsiteX0" fmla="*/ 0 w 132393"/>
              <a:gd name="connsiteY0" fmla="*/ 301151 h 301151"/>
              <a:gd name="connsiteX1" fmla="*/ 36004 w 132393"/>
              <a:gd name="connsiteY1" fmla="*/ 0 h 301151"/>
              <a:gd name="connsiteX2" fmla="*/ 132393 w 132393"/>
              <a:gd name="connsiteY2" fmla="*/ 275272 h 301151"/>
              <a:gd name="connsiteX3" fmla="*/ 0 w 132393"/>
              <a:gd name="connsiteY3" fmla="*/ 301151 h 301151"/>
              <a:gd name="connsiteX0" fmla="*/ 84766 w 96389"/>
              <a:gd name="connsiteY0" fmla="*/ 413295 h 413295"/>
              <a:gd name="connsiteX1" fmla="*/ 0 w 96389"/>
              <a:gd name="connsiteY1" fmla="*/ 0 h 413295"/>
              <a:gd name="connsiteX2" fmla="*/ 96389 w 96389"/>
              <a:gd name="connsiteY2" fmla="*/ 275272 h 413295"/>
              <a:gd name="connsiteX3" fmla="*/ 84766 w 96389"/>
              <a:gd name="connsiteY3" fmla="*/ 413295 h 413295"/>
              <a:gd name="connsiteX0" fmla="*/ 127898 w 139521"/>
              <a:gd name="connsiteY0" fmla="*/ 352910 h 352910"/>
              <a:gd name="connsiteX1" fmla="*/ 0 w 139521"/>
              <a:gd name="connsiteY1" fmla="*/ 0 h 352910"/>
              <a:gd name="connsiteX2" fmla="*/ 139521 w 139521"/>
              <a:gd name="connsiteY2" fmla="*/ 214887 h 352910"/>
              <a:gd name="connsiteX3" fmla="*/ 127898 w 139521"/>
              <a:gd name="connsiteY3" fmla="*/ 352910 h 35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521" h="352910">
                <a:moveTo>
                  <a:pt x="127898" y="352910"/>
                </a:moveTo>
                <a:lnTo>
                  <a:pt x="0" y="0"/>
                </a:lnTo>
                <a:lnTo>
                  <a:pt x="139521" y="214887"/>
                </a:lnTo>
                <a:lnTo>
                  <a:pt x="127898" y="352910"/>
                </a:ln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63" name="Conector reto 1862"/>
          <p:cNvCxnSpPr/>
          <p:nvPr/>
        </p:nvCxnSpPr>
        <p:spPr>
          <a:xfrm flipH="1">
            <a:off x="2247362" y="1793354"/>
            <a:ext cx="8381" cy="47668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4" name="Triângulo isósceles 41"/>
          <p:cNvSpPr/>
          <p:nvPr/>
        </p:nvSpPr>
        <p:spPr>
          <a:xfrm>
            <a:off x="2785736" y="1516813"/>
            <a:ext cx="176026" cy="249392"/>
          </a:xfrm>
          <a:custGeom>
            <a:avLst/>
            <a:gdLst>
              <a:gd name="connsiteX0" fmla="*/ 0 w 72008"/>
              <a:gd name="connsiteY0" fmla="*/ 360040 h 360040"/>
              <a:gd name="connsiteX1" fmla="*/ 36004 w 72008"/>
              <a:gd name="connsiteY1" fmla="*/ 0 h 360040"/>
              <a:gd name="connsiteX2" fmla="*/ 72008 w 72008"/>
              <a:gd name="connsiteY2" fmla="*/ 360040 h 360040"/>
              <a:gd name="connsiteX3" fmla="*/ 0 w 72008"/>
              <a:gd name="connsiteY3" fmla="*/ 360040 h 360040"/>
              <a:gd name="connsiteX0" fmla="*/ 0 w 156773"/>
              <a:gd name="connsiteY0" fmla="*/ 420425 h 420425"/>
              <a:gd name="connsiteX1" fmla="*/ 156773 w 156773"/>
              <a:gd name="connsiteY1" fmla="*/ 0 h 420425"/>
              <a:gd name="connsiteX2" fmla="*/ 72008 w 156773"/>
              <a:gd name="connsiteY2" fmla="*/ 420425 h 420425"/>
              <a:gd name="connsiteX3" fmla="*/ 0 w 156773"/>
              <a:gd name="connsiteY3" fmla="*/ 420425 h 420425"/>
              <a:gd name="connsiteX0" fmla="*/ 0 w 199905"/>
              <a:gd name="connsiteY0" fmla="*/ 360040 h 420425"/>
              <a:gd name="connsiteX1" fmla="*/ 199905 w 199905"/>
              <a:gd name="connsiteY1" fmla="*/ 0 h 420425"/>
              <a:gd name="connsiteX2" fmla="*/ 115140 w 199905"/>
              <a:gd name="connsiteY2" fmla="*/ 420425 h 420425"/>
              <a:gd name="connsiteX3" fmla="*/ 0 w 199905"/>
              <a:gd name="connsiteY3" fmla="*/ 360040 h 420425"/>
              <a:gd name="connsiteX0" fmla="*/ 0 w 199905"/>
              <a:gd name="connsiteY0" fmla="*/ 360040 h 360040"/>
              <a:gd name="connsiteX1" fmla="*/ 199905 w 199905"/>
              <a:gd name="connsiteY1" fmla="*/ 0 h 360040"/>
              <a:gd name="connsiteX2" fmla="*/ 115140 w 199905"/>
              <a:gd name="connsiteY2" fmla="*/ 342787 h 360040"/>
              <a:gd name="connsiteX3" fmla="*/ 0 w 199905"/>
              <a:gd name="connsiteY3" fmla="*/ 360040 h 360040"/>
              <a:gd name="connsiteX0" fmla="*/ 0 w 286169"/>
              <a:gd name="connsiteY0" fmla="*/ 144380 h 342787"/>
              <a:gd name="connsiteX1" fmla="*/ 286169 w 286169"/>
              <a:gd name="connsiteY1" fmla="*/ 0 h 342787"/>
              <a:gd name="connsiteX2" fmla="*/ 201404 w 286169"/>
              <a:gd name="connsiteY2" fmla="*/ 342787 h 342787"/>
              <a:gd name="connsiteX3" fmla="*/ 0 w 286169"/>
              <a:gd name="connsiteY3" fmla="*/ 144380 h 342787"/>
              <a:gd name="connsiteX0" fmla="*/ 0 w 286169"/>
              <a:gd name="connsiteY0" fmla="*/ 144380 h 291028"/>
              <a:gd name="connsiteX1" fmla="*/ 286169 w 286169"/>
              <a:gd name="connsiteY1" fmla="*/ 0 h 291028"/>
              <a:gd name="connsiteX2" fmla="*/ 2996 w 286169"/>
              <a:gd name="connsiteY2" fmla="*/ 291028 h 291028"/>
              <a:gd name="connsiteX3" fmla="*/ 0 w 286169"/>
              <a:gd name="connsiteY3" fmla="*/ 144380 h 291028"/>
              <a:gd name="connsiteX0" fmla="*/ 0 w 225785"/>
              <a:gd name="connsiteY0" fmla="*/ 204780 h 351428"/>
              <a:gd name="connsiteX1" fmla="*/ 225785 w 225785"/>
              <a:gd name="connsiteY1" fmla="*/ 0 h 351428"/>
              <a:gd name="connsiteX2" fmla="*/ 2996 w 225785"/>
              <a:gd name="connsiteY2" fmla="*/ 351428 h 351428"/>
              <a:gd name="connsiteX3" fmla="*/ 0 w 225785"/>
              <a:gd name="connsiteY3" fmla="*/ 204780 h 35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785" h="351428">
                <a:moveTo>
                  <a:pt x="0" y="204780"/>
                </a:moveTo>
                <a:lnTo>
                  <a:pt x="225785" y="0"/>
                </a:lnTo>
                <a:lnTo>
                  <a:pt x="2996" y="351428"/>
                </a:lnTo>
                <a:cubicBezTo>
                  <a:pt x="1997" y="302545"/>
                  <a:pt x="999" y="253663"/>
                  <a:pt x="0" y="20478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65" name="Triângulo isósceles 42"/>
          <p:cNvSpPr/>
          <p:nvPr/>
        </p:nvSpPr>
        <p:spPr>
          <a:xfrm>
            <a:off x="2682026" y="1667591"/>
            <a:ext cx="89578" cy="222728"/>
          </a:xfrm>
          <a:custGeom>
            <a:avLst/>
            <a:gdLst>
              <a:gd name="connsiteX0" fmla="*/ 0 w 72008"/>
              <a:gd name="connsiteY0" fmla="*/ 301151 h 301151"/>
              <a:gd name="connsiteX1" fmla="*/ 36004 w 72008"/>
              <a:gd name="connsiteY1" fmla="*/ 0 h 301151"/>
              <a:gd name="connsiteX2" fmla="*/ 72008 w 72008"/>
              <a:gd name="connsiteY2" fmla="*/ 301151 h 301151"/>
              <a:gd name="connsiteX3" fmla="*/ 0 w 72008"/>
              <a:gd name="connsiteY3" fmla="*/ 301151 h 301151"/>
              <a:gd name="connsiteX0" fmla="*/ 0 w 132393"/>
              <a:gd name="connsiteY0" fmla="*/ 301151 h 301151"/>
              <a:gd name="connsiteX1" fmla="*/ 36004 w 132393"/>
              <a:gd name="connsiteY1" fmla="*/ 0 h 301151"/>
              <a:gd name="connsiteX2" fmla="*/ 132393 w 132393"/>
              <a:gd name="connsiteY2" fmla="*/ 275272 h 301151"/>
              <a:gd name="connsiteX3" fmla="*/ 0 w 132393"/>
              <a:gd name="connsiteY3" fmla="*/ 301151 h 301151"/>
              <a:gd name="connsiteX0" fmla="*/ 84766 w 96389"/>
              <a:gd name="connsiteY0" fmla="*/ 413295 h 413295"/>
              <a:gd name="connsiteX1" fmla="*/ 0 w 96389"/>
              <a:gd name="connsiteY1" fmla="*/ 0 h 413295"/>
              <a:gd name="connsiteX2" fmla="*/ 96389 w 96389"/>
              <a:gd name="connsiteY2" fmla="*/ 275272 h 413295"/>
              <a:gd name="connsiteX3" fmla="*/ 84766 w 96389"/>
              <a:gd name="connsiteY3" fmla="*/ 413295 h 413295"/>
              <a:gd name="connsiteX0" fmla="*/ 127898 w 139521"/>
              <a:gd name="connsiteY0" fmla="*/ 352910 h 352910"/>
              <a:gd name="connsiteX1" fmla="*/ 0 w 139521"/>
              <a:gd name="connsiteY1" fmla="*/ 0 h 352910"/>
              <a:gd name="connsiteX2" fmla="*/ 139521 w 139521"/>
              <a:gd name="connsiteY2" fmla="*/ 214887 h 352910"/>
              <a:gd name="connsiteX3" fmla="*/ 127898 w 139521"/>
              <a:gd name="connsiteY3" fmla="*/ 352910 h 35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521" h="352910">
                <a:moveTo>
                  <a:pt x="127898" y="352910"/>
                </a:moveTo>
                <a:lnTo>
                  <a:pt x="0" y="0"/>
                </a:lnTo>
                <a:lnTo>
                  <a:pt x="139521" y="214887"/>
                </a:lnTo>
                <a:lnTo>
                  <a:pt x="127898" y="352910"/>
                </a:ln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66" name="Conector reto 1865"/>
          <p:cNvCxnSpPr/>
          <p:nvPr/>
        </p:nvCxnSpPr>
        <p:spPr>
          <a:xfrm flipH="1">
            <a:off x="2774800" y="1564460"/>
            <a:ext cx="10936" cy="47021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7" name="Triângulo isósceles 41"/>
          <p:cNvSpPr/>
          <p:nvPr/>
        </p:nvSpPr>
        <p:spPr>
          <a:xfrm>
            <a:off x="2984346" y="1571103"/>
            <a:ext cx="176026" cy="245090"/>
          </a:xfrm>
          <a:custGeom>
            <a:avLst/>
            <a:gdLst>
              <a:gd name="connsiteX0" fmla="*/ 0 w 72008"/>
              <a:gd name="connsiteY0" fmla="*/ 360040 h 360040"/>
              <a:gd name="connsiteX1" fmla="*/ 36004 w 72008"/>
              <a:gd name="connsiteY1" fmla="*/ 0 h 360040"/>
              <a:gd name="connsiteX2" fmla="*/ 72008 w 72008"/>
              <a:gd name="connsiteY2" fmla="*/ 360040 h 360040"/>
              <a:gd name="connsiteX3" fmla="*/ 0 w 72008"/>
              <a:gd name="connsiteY3" fmla="*/ 360040 h 360040"/>
              <a:gd name="connsiteX0" fmla="*/ 0 w 156773"/>
              <a:gd name="connsiteY0" fmla="*/ 420425 h 420425"/>
              <a:gd name="connsiteX1" fmla="*/ 156773 w 156773"/>
              <a:gd name="connsiteY1" fmla="*/ 0 h 420425"/>
              <a:gd name="connsiteX2" fmla="*/ 72008 w 156773"/>
              <a:gd name="connsiteY2" fmla="*/ 420425 h 420425"/>
              <a:gd name="connsiteX3" fmla="*/ 0 w 156773"/>
              <a:gd name="connsiteY3" fmla="*/ 420425 h 420425"/>
              <a:gd name="connsiteX0" fmla="*/ 0 w 199905"/>
              <a:gd name="connsiteY0" fmla="*/ 360040 h 420425"/>
              <a:gd name="connsiteX1" fmla="*/ 199905 w 199905"/>
              <a:gd name="connsiteY1" fmla="*/ 0 h 420425"/>
              <a:gd name="connsiteX2" fmla="*/ 115140 w 199905"/>
              <a:gd name="connsiteY2" fmla="*/ 420425 h 420425"/>
              <a:gd name="connsiteX3" fmla="*/ 0 w 199905"/>
              <a:gd name="connsiteY3" fmla="*/ 360040 h 420425"/>
              <a:gd name="connsiteX0" fmla="*/ 0 w 199905"/>
              <a:gd name="connsiteY0" fmla="*/ 360040 h 360040"/>
              <a:gd name="connsiteX1" fmla="*/ 199905 w 199905"/>
              <a:gd name="connsiteY1" fmla="*/ 0 h 360040"/>
              <a:gd name="connsiteX2" fmla="*/ 115140 w 199905"/>
              <a:gd name="connsiteY2" fmla="*/ 342787 h 360040"/>
              <a:gd name="connsiteX3" fmla="*/ 0 w 199905"/>
              <a:gd name="connsiteY3" fmla="*/ 360040 h 360040"/>
              <a:gd name="connsiteX0" fmla="*/ 0 w 286169"/>
              <a:gd name="connsiteY0" fmla="*/ 144380 h 342787"/>
              <a:gd name="connsiteX1" fmla="*/ 286169 w 286169"/>
              <a:gd name="connsiteY1" fmla="*/ 0 h 342787"/>
              <a:gd name="connsiteX2" fmla="*/ 201404 w 286169"/>
              <a:gd name="connsiteY2" fmla="*/ 342787 h 342787"/>
              <a:gd name="connsiteX3" fmla="*/ 0 w 286169"/>
              <a:gd name="connsiteY3" fmla="*/ 144380 h 342787"/>
              <a:gd name="connsiteX0" fmla="*/ 0 w 286169"/>
              <a:gd name="connsiteY0" fmla="*/ 144380 h 291028"/>
              <a:gd name="connsiteX1" fmla="*/ 286169 w 286169"/>
              <a:gd name="connsiteY1" fmla="*/ 0 h 291028"/>
              <a:gd name="connsiteX2" fmla="*/ 2996 w 286169"/>
              <a:gd name="connsiteY2" fmla="*/ 291028 h 291028"/>
              <a:gd name="connsiteX3" fmla="*/ 0 w 286169"/>
              <a:gd name="connsiteY3" fmla="*/ 144380 h 291028"/>
              <a:gd name="connsiteX0" fmla="*/ 0 w 225785"/>
              <a:gd name="connsiteY0" fmla="*/ 204780 h 351428"/>
              <a:gd name="connsiteX1" fmla="*/ 225785 w 225785"/>
              <a:gd name="connsiteY1" fmla="*/ 0 h 351428"/>
              <a:gd name="connsiteX2" fmla="*/ 2996 w 225785"/>
              <a:gd name="connsiteY2" fmla="*/ 351428 h 351428"/>
              <a:gd name="connsiteX3" fmla="*/ 0 w 225785"/>
              <a:gd name="connsiteY3" fmla="*/ 204780 h 35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785" h="351428">
                <a:moveTo>
                  <a:pt x="0" y="204780"/>
                </a:moveTo>
                <a:lnTo>
                  <a:pt x="225785" y="0"/>
                </a:lnTo>
                <a:lnTo>
                  <a:pt x="2996" y="351428"/>
                </a:lnTo>
                <a:cubicBezTo>
                  <a:pt x="1997" y="302545"/>
                  <a:pt x="999" y="253663"/>
                  <a:pt x="0" y="20478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68" name="Triângulo isósceles 41"/>
          <p:cNvSpPr/>
          <p:nvPr/>
        </p:nvSpPr>
        <p:spPr>
          <a:xfrm>
            <a:off x="3317333" y="1258681"/>
            <a:ext cx="176026" cy="249392"/>
          </a:xfrm>
          <a:custGeom>
            <a:avLst/>
            <a:gdLst>
              <a:gd name="connsiteX0" fmla="*/ 0 w 72008"/>
              <a:gd name="connsiteY0" fmla="*/ 360040 h 360040"/>
              <a:gd name="connsiteX1" fmla="*/ 36004 w 72008"/>
              <a:gd name="connsiteY1" fmla="*/ 0 h 360040"/>
              <a:gd name="connsiteX2" fmla="*/ 72008 w 72008"/>
              <a:gd name="connsiteY2" fmla="*/ 360040 h 360040"/>
              <a:gd name="connsiteX3" fmla="*/ 0 w 72008"/>
              <a:gd name="connsiteY3" fmla="*/ 360040 h 360040"/>
              <a:gd name="connsiteX0" fmla="*/ 0 w 156773"/>
              <a:gd name="connsiteY0" fmla="*/ 420425 h 420425"/>
              <a:gd name="connsiteX1" fmla="*/ 156773 w 156773"/>
              <a:gd name="connsiteY1" fmla="*/ 0 h 420425"/>
              <a:gd name="connsiteX2" fmla="*/ 72008 w 156773"/>
              <a:gd name="connsiteY2" fmla="*/ 420425 h 420425"/>
              <a:gd name="connsiteX3" fmla="*/ 0 w 156773"/>
              <a:gd name="connsiteY3" fmla="*/ 420425 h 420425"/>
              <a:gd name="connsiteX0" fmla="*/ 0 w 199905"/>
              <a:gd name="connsiteY0" fmla="*/ 360040 h 420425"/>
              <a:gd name="connsiteX1" fmla="*/ 199905 w 199905"/>
              <a:gd name="connsiteY1" fmla="*/ 0 h 420425"/>
              <a:gd name="connsiteX2" fmla="*/ 115140 w 199905"/>
              <a:gd name="connsiteY2" fmla="*/ 420425 h 420425"/>
              <a:gd name="connsiteX3" fmla="*/ 0 w 199905"/>
              <a:gd name="connsiteY3" fmla="*/ 360040 h 420425"/>
              <a:gd name="connsiteX0" fmla="*/ 0 w 199905"/>
              <a:gd name="connsiteY0" fmla="*/ 360040 h 360040"/>
              <a:gd name="connsiteX1" fmla="*/ 199905 w 199905"/>
              <a:gd name="connsiteY1" fmla="*/ 0 h 360040"/>
              <a:gd name="connsiteX2" fmla="*/ 115140 w 199905"/>
              <a:gd name="connsiteY2" fmla="*/ 342787 h 360040"/>
              <a:gd name="connsiteX3" fmla="*/ 0 w 199905"/>
              <a:gd name="connsiteY3" fmla="*/ 360040 h 360040"/>
              <a:gd name="connsiteX0" fmla="*/ 0 w 286169"/>
              <a:gd name="connsiteY0" fmla="*/ 144380 h 342787"/>
              <a:gd name="connsiteX1" fmla="*/ 286169 w 286169"/>
              <a:gd name="connsiteY1" fmla="*/ 0 h 342787"/>
              <a:gd name="connsiteX2" fmla="*/ 201404 w 286169"/>
              <a:gd name="connsiteY2" fmla="*/ 342787 h 342787"/>
              <a:gd name="connsiteX3" fmla="*/ 0 w 286169"/>
              <a:gd name="connsiteY3" fmla="*/ 144380 h 342787"/>
              <a:gd name="connsiteX0" fmla="*/ 0 w 286169"/>
              <a:gd name="connsiteY0" fmla="*/ 144380 h 291028"/>
              <a:gd name="connsiteX1" fmla="*/ 286169 w 286169"/>
              <a:gd name="connsiteY1" fmla="*/ 0 h 291028"/>
              <a:gd name="connsiteX2" fmla="*/ 2996 w 286169"/>
              <a:gd name="connsiteY2" fmla="*/ 291028 h 291028"/>
              <a:gd name="connsiteX3" fmla="*/ 0 w 286169"/>
              <a:gd name="connsiteY3" fmla="*/ 144380 h 291028"/>
              <a:gd name="connsiteX0" fmla="*/ 0 w 225785"/>
              <a:gd name="connsiteY0" fmla="*/ 204780 h 351428"/>
              <a:gd name="connsiteX1" fmla="*/ 225785 w 225785"/>
              <a:gd name="connsiteY1" fmla="*/ 0 h 351428"/>
              <a:gd name="connsiteX2" fmla="*/ 2996 w 225785"/>
              <a:gd name="connsiteY2" fmla="*/ 351428 h 351428"/>
              <a:gd name="connsiteX3" fmla="*/ 0 w 225785"/>
              <a:gd name="connsiteY3" fmla="*/ 204780 h 35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785" h="351428">
                <a:moveTo>
                  <a:pt x="0" y="204780"/>
                </a:moveTo>
                <a:lnTo>
                  <a:pt x="225785" y="0"/>
                </a:lnTo>
                <a:lnTo>
                  <a:pt x="2996" y="351428"/>
                </a:lnTo>
                <a:cubicBezTo>
                  <a:pt x="1997" y="302545"/>
                  <a:pt x="999" y="253663"/>
                  <a:pt x="0" y="20478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69" name="Triângulo isósceles 42"/>
          <p:cNvSpPr/>
          <p:nvPr/>
        </p:nvSpPr>
        <p:spPr>
          <a:xfrm>
            <a:off x="3213623" y="1414745"/>
            <a:ext cx="89578" cy="222728"/>
          </a:xfrm>
          <a:custGeom>
            <a:avLst/>
            <a:gdLst>
              <a:gd name="connsiteX0" fmla="*/ 0 w 72008"/>
              <a:gd name="connsiteY0" fmla="*/ 301151 h 301151"/>
              <a:gd name="connsiteX1" fmla="*/ 36004 w 72008"/>
              <a:gd name="connsiteY1" fmla="*/ 0 h 301151"/>
              <a:gd name="connsiteX2" fmla="*/ 72008 w 72008"/>
              <a:gd name="connsiteY2" fmla="*/ 301151 h 301151"/>
              <a:gd name="connsiteX3" fmla="*/ 0 w 72008"/>
              <a:gd name="connsiteY3" fmla="*/ 301151 h 301151"/>
              <a:gd name="connsiteX0" fmla="*/ 0 w 132393"/>
              <a:gd name="connsiteY0" fmla="*/ 301151 h 301151"/>
              <a:gd name="connsiteX1" fmla="*/ 36004 w 132393"/>
              <a:gd name="connsiteY1" fmla="*/ 0 h 301151"/>
              <a:gd name="connsiteX2" fmla="*/ 132393 w 132393"/>
              <a:gd name="connsiteY2" fmla="*/ 275272 h 301151"/>
              <a:gd name="connsiteX3" fmla="*/ 0 w 132393"/>
              <a:gd name="connsiteY3" fmla="*/ 301151 h 301151"/>
              <a:gd name="connsiteX0" fmla="*/ 84766 w 96389"/>
              <a:gd name="connsiteY0" fmla="*/ 413295 h 413295"/>
              <a:gd name="connsiteX1" fmla="*/ 0 w 96389"/>
              <a:gd name="connsiteY1" fmla="*/ 0 h 413295"/>
              <a:gd name="connsiteX2" fmla="*/ 96389 w 96389"/>
              <a:gd name="connsiteY2" fmla="*/ 275272 h 413295"/>
              <a:gd name="connsiteX3" fmla="*/ 84766 w 96389"/>
              <a:gd name="connsiteY3" fmla="*/ 413295 h 413295"/>
              <a:gd name="connsiteX0" fmla="*/ 127898 w 139521"/>
              <a:gd name="connsiteY0" fmla="*/ 352910 h 352910"/>
              <a:gd name="connsiteX1" fmla="*/ 0 w 139521"/>
              <a:gd name="connsiteY1" fmla="*/ 0 h 352910"/>
              <a:gd name="connsiteX2" fmla="*/ 139521 w 139521"/>
              <a:gd name="connsiteY2" fmla="*/ 214887 h 352910"/>
              <a:gd name="connsiteX3" fmla="*/ 127898 w 139521"/>
              <a:gd name="connsiteY3" fmla="*/ 352910 h 35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521" h="352910">
                <a:moveTo>
                  <a:pt x="127898" y="352910"/>
                </a:moveTo>
                <a:lnTo>
                  <a:pt x="0" y="0"/>
                </a:lnTo>
                <a:lnTo>
                  <a:pt x="139521" y="214887"/>
                </a:lnTo>
                <a:lnTo>
                  <a:pt x="127898" y="352910"/>
                </a:ln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70" name="Conector reto 1869"/>
          <p:cNvCxnSpPr/>
          <p:nvPr/>
        </p:nvCxnSpPr>
        <p:spPr>
          <a:xfrm flipH="1">
            <a:off x="3302713" y="1235497"/>
            <a:ext cx="21802" cy="55162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1" name="Triângulo isósceles 41"/>
          <p:cNvSpPr/>
          <p:nvPr/>
        </p:nvSpPr>
        <p:spPr>
          <a:xfrm>
            <a:off x="3531611" y="1335934"/>
            <a:ext cx="176026" cy="245090"/>
          </a:xfrm>
          <a:custGeom>
            <a:avLst/>
            <a:gdLst>
              <a:gd name="connsiteX0" fmla="*/ 0 w 72008"/>
              <a:gd name="connsiteY0" fmla="*/ 360040 h 360040"/>
              <a:gd name="connsiteX1" fmla="*/ 36004 w 72008"/>
              <a:gd name="connsiteY1" fmla="*/ 0 h 360040"/>
              <a:gd name="connsiteX2" fmla="*/ 72008 w 72008"/>
              <a:gd name="connsiteY2" fmla="*/ 360040 h 360040"/>
              <a:gd name="connsiteX3" fmla="*/ 0 w 72008"/>
              <a:gd name="connsiteY3" fmla="*/ 360040 h 360040"/>
              <a:gd name="connsiteX0" fmla="*/ 0 w 156773"/>
              <a:gd name="connsiteY0" fmla="*/ 420425 h 420425"/>
              <a:gd name="connsiteX1" fmla="*/ 156773 w 156773"/>
              <a:gd name="connsiteY1" fmla="*/ 0 h 420425"/>
              <a:gd name="connsiteX2" fmla="*/ 72008 w 156773"/>
              <a:gd name="connsiteY2" fmla="*/ 420425 h 420425"/>
              <a:gd name="connsiteX3" fmla="*/ 0 w 156773"/>
              <a:gd name="connsiteY3" fmla="*/ 420425 h 420425"/>
              <a:gd name="connsiteX0" fmla="*/ 0 w 199905"/>
              <a:gd name="connsiteY0" fmla="*/ 360040 h 420425"/>
              <a:gd name="connsiteX1" fmla="*/ 199905 w 199905"/>
              <a:gd name="connsiteY1" fmla="*/ 0 h 420425"/>
              <a:gd name="connsiteX2" fmla="*/ 115140 w 199905"/>
              <a:gd name="connsiteY2" fmla="*/ 420425 h 420425"/>
              <a:gd name="connsiteX3" fmla="*/ 0 w 199905"/>
              <a:gd name="connsiteY3" fmla="*/ 360040 h 420425"/>
              <a:gd name="connsiteX0" fmla="*/ 0 w 199905"/>
              <a:gd name="connsiteY0" fmla="*/ 360040 h 360040"/>
              <a:gd name="connsiteX1" fmla="*/ 199905 w 199905"/>
              <a:gd name="connsiteY1" fmla="*/ 0 h 360040"/>
              <a:gd name="connsiteX2" fmla="*/ 115140 w 199905"/>
              <a:gd name="connsiteY2" fmla="*/ 342787 h 360040"/>
              <a:gd name="connsiteX3" fmla="*/ 0 w 199905"/>
              <a:gd name="connsiteY3" fmla="*/ 360040 h 360040"/>
              <a:gd name="connsiteX0" fmla="*/ 0 w 286169"/>
              <a:gd name="connsiteY0" fmla="*/ 144380 h 342787"/>
              <a:gd name="connsiteX1" fmla="*/ 286169 w 286169"/>
              <a:gd name="connsiteY1" fmla="*/ 0 h 342787"/>
              <a:gd name="connsiteX2" fmla="*/ 201404 w 286169"/>
              <a:gd name="connsiteY2" fmla="*/ 342787 h 342787"/>
              <a:gd name="connsiteX3" fmla="*/ 0 w 286169"/>
              <a:gd name="connsiteY3" fmla="*/ 144380 h 342787"/>
              <a:gd name="connsiteX0" fmla="*/ 0 w 286169"/>
              <a:gd name="connsiteY0" fmla="*/ 144380 h 291028"/>
              <a:gd name="connsiteX1" fmla="*/ 286169 w 286169"/>
              <a:gd name="connsiteY1" fmla="*/ 0 h 291028"/>
              <a:gd name="connsiteX2" fmla="*/ 2996 w 286169"/>
              <a:gd name="connsiteY2" fmla="*/ 291028 h 291028"/>
              <a:gd name="connsiteX3" fmla="*/ 0 w 286169"/>
              <a:gd name="connsiteY3" fmla="*/ 144380 h 291028"/>
              <a:gd name="connsiteX0" fmla="*/ 0 w 225785"/>
              <a:gd name="connsiteY0" fmla="*/ 204780 h 351428"/>
              <a:gd name="connsiteX1" fmla="*/ 225785 w 225785"/>
              <a:gd name="connsiteY1" fmla="*/ 0 h 351428"/>
              <a:gd name="connsiteX2" fmla="*/ 2996 w 225785"/>
              <a:gd name="connsiteY2" fmla="*/ 351428 h 351428"/>
              <a:gd name="connsiteX3" fmla="*/ 0 w 225785"/>
              <a:gd name="connsiteY3" fmla="*/ 204780 h 35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785" h="351428">
                <a:moveTo>
                  <a:pt x="0" y="204780"/>
                </a:moveTo>
                <a:lnTo>
                  <a:pt x="225785" y="0"/>
                </a:lnTo>
                <a:lnTo>
                  <a:pt x="2996" y="351428"/>
                </a:lnTo>
                <a:cubicBezTo>
                  <a:pt x="1997" y="302545"/>
                  <a:pt x="999" y="253663"/>
                  <a:pt x="0" y="20478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2" name="Triângulo isósceles 42"/>
          <p:cNvSpPr/>
          <p:nvPr/>
        </p:nvSpPr>
        <p:spPr>
          <a:xfrm>
            <a:off x="3424838" y="1465506"/>
            <a:ext cx="111865" cy="243738"/>
          </a:xfrm>
          <a:custGeom>
            <a:avLst/>
            <a:gdLst>
              <a:gd name="connsiteX0" fmla="*/ 0 w 72008"/>
              <a:gd name="connsiteY0" fmla="*/ 301151 h 301151"/>
              <a:gd name="connsiteX1" fmla="*/ 36004 w 72008"/>
              <a:gd name="connsiteY1" fmla="*/ 0 h 301151"/>
              <a:gd name="connsiteX2" fmla="*/ 72008 w 72008"/>
              <a:gd name="connsiteY2" fmla="*/ 301151 h 301151"/>
              <a:gd name="connsiteX3" fmla="*/ 0 w 72008"/>
              <a:gd name="connsiteY3" fmla="*/ 301151 h 301151"/>
              <a:gd name="connsiteX0" fmla="*/ 0 w 132393"/>
              <a:gd name="connsiteY0" fmla="*/ 301151 h 301151"/>
              <a:gd name="connsiteX1" fmla="*/ 36004 w 132393"/>
              <a:gd name="connsiteY1" fmla="*/ 0 h 301151"/>
              <a:gd name="connsiteX2" fmla="*/ 132393 w 132393"/>
              <a:gd name="connsiteY2" fmla="*/ 275272 h 301151"/>
              <a:gd name="connsiteX3" fmla="*/ 0 w 132393"/>
              <a:gd name="connsiteY3" fmla="*/ 301151 h 301151"/>
              <a:gd name="connsiteX0" fmla="*/ 84766 w 96389"/>
              <a:gd name="connsiteY0" fmla="*/ 413295 h 413295"/>
              <a:gd name="connsiteX1" fmla="*/ 0 w 96389"/>
              <a:gd name="connsiteY1" fmla="*/ 0 h 413295"/>
              <a:gd name="connsiteX2" fmla="*/ 96389 w 96389"/>
              <a:gd name="connsiteY2" fmla="*/ 275272 h 413295"/>
              <a:gd name="connsiteX3" fmla="*/ 84766 w 96389"/>
              <a:gd name="connsiteY3" fmla="*/ 413295 h 413295"/>
              <a:gd name="connsiteX0" fmla="*/ 127898 w 139521"/>
              <a:gd name="connsiteY0" fmla="*/ 352910 h 352910"/>
              <a:gd name="connsiteX1" fmla="*/ 0 w 139521"/>
              <a:gd name="connsiteY1" fmla="*/ 0 h 352910"/>
              <a:gd name="connsiteX2" fmla="*/ 139521 w 139521"/>
              <a:gd name="connsiteY2" fmla="*/ 214887 h 352910"/>
              <a:gd name="connsiteX3" fmla="*/ 127898 w 139521"/>
              <a:gd name="connsiteY3" fmla="*/ 352910 h 35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521" h="352910">
                <a:moveTo>
                  <a:pt x="127898" y="352910"/>
                </a:moveTo>
                <a:lnTo>
                  <a:pt x="0" y="0"/>
                </a:lnTo>
                <a:lnTo>
                  <a:pt x="139521" y="214887"/>
                </a:lnTo>
                <a:lnTo>
                  <a:pt x="127898" y="352910"/>
                </a:ln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3" name="Triângulo isósceles 41"/>
          <p:cNvSpPr/>
          <p:nvPr/>
        </p:nvSpPr>
        <p:spPr>
          <a:xfrm>
            <a:off x="3865221" y="1016235"/>
            <a:ext cx="176026" cy="249392"/>
          </a:xfrm>
          <a:custGeom>
            <a:avLst/>
            <a:gdLst>
              <a:gd name="connsiteX0" fmla="*/ 0 w 72008"/>
              <a:gd name="connsiteY0" fmla="*/ 360040 h 360040"/>
              <a:gd name="connsiteX1" fmla="*/ 36004 w 72008"/>
              <a:gd name="connsiteY1" fmla="*/ 0 h 360040"/>
              <a:gd name="connsiteX2" fmla="*/ 72008 w 72008"/>
              <a:gd name="connsiteY2" fmla="*/ 360040 h 360040"/>
              <a:gd name="connsiteX3" fmla="*/ 0 w 72008"/>
              <a:gd name="connsiteY3" fmla="*/ 360040 h 360040"/>
              <a:gd name="connsiteX0" fmla="*/ 0 w 156773"/>
              <a:gd name="connsiteY0" fmla="*/ 420425 h 420425"/>
              <a:gd name="connsiteX1" fmla="*/ 156773 w 156773"/>
              <a:gd name="connsiteY1" fmla="*/ 0 h 420425"/>
              <a:gd name="connsiteX2" fmla="*/ 72008 w 156773"/>
              <a:gd name="connsiteY2" fmla="*/ 420425 h 420425"/>
              <a:gd name="connsiteX3" fmla="*/ 0 w 156773"/>
              <a:gd name="connsiteY3" fmla="*/ 420425 h 420425"/>
              <a:gd name="connsiteX0" fmla="*/ 0 w 199905"/>
              <a:gd name="connsiteY0" fmla="*/ 360040 h 420425"/>
              <a:gd name="connsiteX1" fmla="*/ 199905 w 199905"/>
              <a:gd name="connsiteY1" fmla="*/ 0 h 420425"/>
              <a:gd name="connsiteX2" fmla="*/ 115140 w 199905"/>
              <a:gd name="connsiteY2" fmla="*/ 420425 h 420425"/>
              <a:gd name="connsiteX3" fmla="*/ 0 w 199905"/>
              <a:gd name="connsiteY3" fmla="*/ 360040 h 420425"/>
              <a:gd name="connsiteX0" fmla="*/ 0 w 199905"/>
              <a:gd name="connsiteY0" fmla="*/ 360040 h 360040"/>
              <a:gd name="connsiteX1" fmla="*/ 199905 w 199905"/>
              <a:gd name="connsiteY1" fmla="*/ 0 h 360040"/>
              <a:gd name="connsiteX2" fmla="*/ 115140 w 199905"/>
              <a:gd name="connsiteY2" fmla="*/ 342787 h 360040"/>
              <a:gd name="connsiteX3" fmla="*/ 0 w 199905"/>
              <a:gd name="connsiteY3" fmla="*/ 360040 h 360040"/>
              <a:gd name="connsiteX0" fmla="*/ 0 w 286169"/>
              <a:gd name="connsiteY0" fmla="*/ 144380 h 342787"/>
              <a:gd name="connsiteX1" fmla="*/ 286169 w 286169"/>
              <a:gd name="connsiteY1" fmla="*/ 0 h 342787"/>
              <a:gd name="connsiteX2" fmla="*/ 201404 w 286169"/>
              <a:gd name="connsiteY2" fmla="*/ 342787 h 342787"/>
              <a:gd name="connsiteX3" fmla="*/ 0 w 286169"/>
              <a:gd name="connsiteY3" fmla="*/ 144380 h 342787"/>
              <a:gd name="connsiteX0" fmla="*/ 0 w 286169"/>
              <a:gd name="connsiteY0" fmla="*/ 144380 h 291028"/>
              <a:gd name="connsiteX1" fmla="*/ 286169 w 286169"/>
              <a:gd name="connsiteY1" fmla="*/ 0 h 291028"/>
              <a:gd name="connsiteX2" fmla="*/ 2996 w 286169"/>
              <a:gd name="connsiteY2" fmla="*/ 291028 h 291028"/>
              <a:gd name="connsiteX3" fmla="*/ 0 w 286169"/>
              <a:gd name="connsiteY3" fmla="*/ 144380 h 291028"/>
              <a:gd name="connsiteX0" fmla="*/ 0 w 225785"/>
              <a:gd name="connsiteY0" fmla="*/ 204780 h 351428"/>
              <a:gd name="connsiteX1" fmla="*/ 225785 w 225785"/>
              <a:gd name="connsiteY1" fmla="*/ 0 h 351428"/>
              <a:gd name="connsiteX2" fmla="*/ 2996 w 225785"/>
              <a:gd name="connsiteY2" fmla="*/ 351428 h 351428"/>
              <a:gd name="connsiteX3" fmla="*/ 0 w 225785"/>
              <a:gd name="connsiteY3" fmla="*/ 204780 h 35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785" h="351428">
                <a:moveTo>
                  <a:pt x="0" y="204780"/>
                </a:moveTo>
                <a:lnTo>
                  <a:pt x="225785" y="0"/>
                </a:lnTo>
                <a:lnTo>
                  <a:pt x="2996" y="351428"/>
                </a:lnTo>
                <a:cubicBezTo>
                  <a:pt x="1997" y="302545"/>
                  <a:pt x="999" y="253663"/>
                  <a:pt x="0" y="20478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4" name="Triângulo isósceles 42"/>
          <p:cNvSpPr/>
          <p:nvPr/>
        </p:nvSpPr>
        <p:spPr>
          <a:xfrm>
            <a:off x="3761511" y="1172299"/>
            <a:ext cx="89578" cy="222728"/>
          </a:xfrm>
          <a:custGeom>
            <a:avLst/>
            <a:gdLst>
              <a:gd name="connsiteX0" fmla="*/ 0 w 72008"/>
              <a:gd name="connsiteY0" fmla="*/ 301151 h 301151"/>
              <a:gd name="connsiteX1" fmla="*/ 36004 w 72008"/>
              <a:gd name="connsiteY1" fmla="*/ 0 h 301151"/>
              <a:gd name="connsiteX2" fmla="*/ 72008 w 72008"/>
              <a:gd name="connsiteY2" fmla="*/ 301151 h 301151"/>
              <a:gd name="connsiteX3" fmla="*/ 0 w 72008"/>
              <a:gd name="connsiteY3" fmla="*/ 301151 h 301151"/>
              <a:gd name="connsiteX0" fmla="*/ 0 w 132393"/>
              <a:gd name="connsiteY0" fmla="*/ 301151 h 301151"/>
              <a:gd name="connsiteX1" fmla="*/ 36004 w 132393"/>
              <a:gd name="connsiteY1" fmla="*/ 0 h 301151"/>
              <a:gd name="connsiteX2" fmla="*/ 132393 w 132393"/>
              <a:gd name="connsiteY2" fmla="*/ 275272 h 301151"/>
              <a:gd name="connsiteX3" fmla="*/ 0 w 132393"/>
              <a:gd name="connsiteY3" fmla="*/ 301151 h 301151"/>
              <a:gd name="connsiteX0" fmla="*/ 84766 w 96389"/>
              <a:gd name="connsiteY0" fmla="*/ 413295 h 413295"/>
              <a:gd name="connsiteX1" fmla="*/ 0 w 96389"/>
              <a:gd name="connsiteY1" fmla="*/ 0 h 413295"/>
              <a:gd name="connsiteX2" fmla="*/ 96389 w 96389"/>
              <a:gd name="connsiteY2" fmla="*/ 275272 h 413295"/>
              <a:gd name="connsiteX3" fmla="*/ 84766 w 96389"/>
              <a:gd name="connsiteY3" fmla="*/ 413295 h 413295"/>
              <a:gd name="connsiteX0" fmla="*/ 127898 w 139521"/>
              <a:gd name="connsiteY0" fmla="*/ 352910 h 352910"/>
              <a:gd name="connsiteX1" fmla="*/ 0 w 139521"/>
              <a:gd name="connsiteY1" fmla="*/ 0 h 352910"/>
              <a:gd name="connsiteX2" fmla="*/ 139521 w 139521"/>
              <a:gd name="connsiteY2" fmla="*/ 214887 h 352910"/>
              <a:gd name="connsiteX3" fmla="*/ 127898 w 139521"/>
              <a:gd name="connsiteY3" fmla="*/ 352910 h 35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521" h="352910">
                <a:moveTo>
                  <a:pt x="127898" y="352910"/>
                </a:moveTo>
                <a:lnTo>
                  <a:pt x="0" y="0"/>
                </a:lnTo>
                <a:lnTo>
                  <a:pt x="139521" y="214887"/>
                </a:lnTo>
                <a:lnTo>
                  <a:pt x="127898" y="352910"/>
                </a:ln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75" name="Conector reto 1874"/>
          <p:cNvCxnSpPr/>
          <p:nvPr/>
        </p:nvCxnSpPr>
        <p:spPr>
          <a:xfrm flipH="1">
            <a:off x="3850601" y="993051"/>
            <a:ext cx="21802" cy="55162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6" name="Triângulo isósceles 41"/>
          <p:cNvSpPr/>
          <p:nvPr/>
        </p:nvSpPr>
        <p:spPr>
          <a:xfrm>
            <a:off x="4071576" y="1066259"/>
            <a:ext cx="132251" cy="202554"/>
          </a:xfrm>
          <a:custGeom>
            <a:avLst/>
            <a:gdLst>
              <a:gd name="connsiteX0" fmla="*/ 0 w 72008"/>
              <a:gd name="connsiteY0" fmla="*/ 360040 h 360040"/>
              <a:gd name="connsiteX1" fmla="*/ 36004 w 72008"/>
              <a:gd name="connsiteY1" fmla="*/ 0 h 360040"/>
              <a:gd name="connsiteX2" fmla="*/ 72008 w 72008"/>
              <a:gd name="connsiteY2" fmla="*/ 360040 h 360040"/>
              <a:gd name="connsiteX3" fmla="*/ 0 w 72008"/>
              <a:gd name="connsiteY3" fmla="*/ 360040 h 360040"/>
              <a:gd name="connsiteX0" fmla="*/ 0 w 156773"/>
              <a:gd name="connsiteY0" fmla="*/ 420425 h 420425"/>
              <a:gd name="connsiteX1" fmla="*/ 156773 w 156773"/>
              <a:gd name="connsiteY1" fmla="*/ 0 h 420425"/>
              <a:gd name="connsiteX2" fmla="*/ 72008 w 156773"/>
              <a:gd name="connsiteY2" fmla="*/ 420425 h 420425"/>
              <a:gd name="connsiteX3" fmla="*/ 0 w 156773"/>
              <a:gd name="connsiteY3" fmla="*/ 420425 h 420425"/>
              <a:gd name="connsiteX0" fmla="*/ 0 w 199905"/>
              <a:gd name="connsiteY0" fmla="*/ 360040 h 420425"/>
              <a:gd name="connsiteX1" fmla="*/ 199905 w 199905"/>
              <a:gd name="connsiteY1" fmla="*/ 0 h 420425"/>
              <a:gd name="connsiteX2" fmla="*/ 115140 w 199905"/>
              <a:gd name="connsiteY2" fmla="*/ 420425 h 420425"/>
              <a:gd name="connsiteX3" fmla="*/ 0 w 199905"/>
              <a:gd name="connsiteY3" fmla="*/ 360040 h 420425"/>
              <a:gd name="connsiteX0" fmla="*/ 0 w 199905"/>
              <a:gd name="connsiteY0" fmla="*/ 360040 h 360040"/>
              <a:gd name="connsiteX1" fmla="*/ 199905 w 199905"/>
              <a:gd name="connsiteY1" fmla="*/ 0 h 360040"/>
              <a:gd name="connsiteX2" fmla="*/ 115140 w 199905"/>
              <a:gd name="connsiteY2" fmla="*/ 342787 h 360040"/>
              <a:gd name="connsiteX3" fmla="*/ 0 w 199905"/>
              <a:gd name="connsiteY3" fmla="*/ 360040 h 360040"/>
              <a:gd name="connsiteX0" fmla="*/ 0 w 286169"/>
              <a:gd name="connsiteY0" fmla="*/ 144380 h 342787"/>
              <a:gd name="connsiteX1" fmla="*/ 286169 w 286169"/>
              <a:gd name="connsiteY1" fmla="*/ 0 h 342787"/>
              <a:gd name="connsiteX2" fmla="*/ 201404 w 286169"/>
              <a:gd name="connsiteY2" fmla="*/ 342787 h 342787"/>
              <a:gd name="connsiteX3" fmla="*/ 0 w 286169"/>
              <a:gd name="connsiteY3" fmla="*/ 144380 h 342787"/>
              <a:gd name="connsiteX0" fmla="*/ 0 w 286169"/>
              <a:gd name="connsiteY0" fmla="*/ 144380 h 291028"/>
              <a:gd name="connsiteX1" fmla="*/ 286169 w 286169"/>
              <a:gd name="connsiteY1" fmla="*/ 0 h 291028"/>
              <a:gd name="connsiteX2" fmla="*/ 2996 w 286169"/>
              <a:gd name="connsiteY2" fmla="*/ 291028 h 291028"/>
              <a:gd name="connsiteX3" fmla="*/ 0 w 286169"/>
              <a:gd name="connsiteY3" fmla="*/ 144380 h 291028"/>
              <a:gd name="connsiteX0" fmla="*/ 0 w 225785"/>
              <a:gd name="connsiteY0" fmla="*/ 204780 h 351428"/>
              <a:gd name="connsiteX1" fmla="*/ 225785 w 225785"/>
              <a:gd name="connsiteY1" fmla="*/ 0 h 351428"/>
              <a:gd name="connsiteX2" fmla="*/ 2996 w 225785"/>
              <a:gd name="connsiteY2" fmla="*/ 351428 h 351428"/>
              <a:gd name="connsiteX3" fmla="*/ 0 w 225785"/>
              <a:gd name="connsiteY3" fmla="*/ 204780 h 35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785" h="351428">
                <a:moveTo>
                  <a:pt x="0" y="204780"/>
                </a:moveTo>
                <a:lnTo>
                  <a:pt x="225785" y="0"/>
                </a:lnTo>
                <a:lnTo>
                  <a:pt x="2996" y="351428"/>
                </a:lnTo>
                <a:cubicBezTo>
                  <a:pt x="1997" y="302545"/>
                  <a:pt x="999" y="253663"/>
                  <a:pt x="0" y="20478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7" name="Triângulo isósceles 42"/>
          <p:cNvSpPr/>
          <p:nvPr/>
        </p:nvSpPr>
        <p:spPr>
          <a:xfrm>
            <a:off x="3955377" y="1282794"/>
            <a:ext cx="89578" cy="222728"/>
          </a:xfrm>
          <a:custGeom>
            <a:avLst/>
            <a:gdLst>
              <a:gd name="connsiteX0" fmla="*/ 0 w 72008"/>
              <a:gd name="connsiteY0" fmla="*/ 301151 h 301151"/>
              <a:gd name="connsiteX1" fmla="*/ 36004 w 72008"/>
              <a:gd name="connsiteY1" fmla="*/ 0 h 301151"/>
              <a:gd name="connsiteX2" fmla="*/ 72008 w 72008"/>
              <a:gd name="connsiteY2" fmla="*/ 301151 h 301151"/>
              <a:gd name="connsiteX3" fmla="*/ 0 w 72008"/>
              <a:gd name="connsiteY3" fmla="*/ 301151 h 301151"/>
              <a:gd name="connsiteX0" fmla="*/ 0 w 132393"/>
              <a:gd name="connsiteY0" fmla="*/ 301151 h 301151"/>
              <a:gd name="connsiteX1" fmla="*/ 36004 w 132393"/>
              <a:gd name="connsiteY1" fmla="*/ 0 h 301151"/>
              <a:gd name="connsiteX2" fmla="*/ 132393 w 132393"/>
              <a:gd name="connsiteY2" fmla="*/ 275272 h 301151"/>
              <a:gd name="connsiteX3" fmla="*/ 0 w 132393"/>
              <a:gd name="connsiteY3" fmla="*/ 301151 h 301151"/>
              <a:gd name="connsiteX0" fmla="*/ 84766 w 96389"/>
              <a:gd name="connsiteY0" fmla="*/ 413295 h 413295"/>
              <a:gd name="connsiteX1" fmla="*/ 0 w 96389"/>
              <a:gd name="connsiteY1" fmla="*/ 0 h 413295"/>
              <a:gd name="connsiteX2" fmla="*/ 96389 w 96389"/>
              <a:gd name="connsiteY2" fmla="*/ 275272 h 413295"/>
              <a:gd name="connsiteX3" fmla="*/ 84766 w 96389"/>
              <a:gd name="connsiteY3" fmla="*/ 413295 h 413295"/>
              <a:gd name="connsiteX0" fmla="*/ 127898 w 139521"/>
              <a:gd name="connsiteY0" fmla="*/ 352910 h 352910"/>
              <a:gd name="connsiteX1" fmla="*/ 0 w 139521"/>
              <a:gd name="connsiteY1" fmla="*/ 0 h 352910"/>
              <a:gd name="connsiteX2" fmla="*/ 139521 w 139521"/>
              <a:gd name="connsiteY2" fmla="*/ 214887 h 352910"/>
              <a:gd name="connsiteX3" fmla="*/ 127898 w 139521"/>
              <a:gd name="connsiteY3" fmla="*/ 352910 h 35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521" h="352910">
                <a:moveTo>
                  <a:pt x="127898" y="352910"/>
                </a:moveTo>
                <a:lnTo>
                  <a:pt x="0" y="0"/>
                </a:lnTo>
                <a:lnTo>
                  <a:pt x="139521" y="214887"/>
                </a:lnTo>
                <a:lnTo>
                  <a:pt x="127898" y="352910"/>
                </a:ln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8" name="Retângulo 1877"/>
          <p:cNvSpPr/>
          <p:nvPr/>
        </p:nvSpPr>
        <p:spPr>
          <a:xfrm>
            <a:off x="3076633" y="476672"/>
            <a:ext cx="53537" cy="3119169"/>
          </a:xfrm>
          <a:prstGeom prst="rect">
            <a:avLst/>
          </a:prstGeom>
          <a:ln w="12700">
            <a:solidFill>
              <a:schemeClr val="tx1"/>
            </a:solidFill>
            <a:prstDash val="sysDot"/>
          </a:ln>
          <a:scene3d>
            <a:camera prst="orthographicFront">
              <a:rot lat="0" lon="0" rev="69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79" name="Conector reto 1878"/>
          <p:cNvCxnSpPr/>
          <p:nvPr/>
        </p:nvCxnSpPr>
        <p:spPr>
          <a:xfrm flipH="1">
            <a:off x="2952259" y="1610081"/>
            <a:ext cx="20198" cy="54371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0" name="Conector reto 1879"/>
          <p:cNvCxnSpPr/>
          <p:nvPr/>
        </p:nvCxnSpPr>
        <p:spPr>
          <a:xfrm flipH="1">
            <a:off x="4047783" y="1094113"/>
            <a:ext cx="20198" cy="54371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81" name="Grupo 1880"/>
          <p:cNvGrpSpPr/>
          <p:nvPr/>
        </p:nvGrpSpPr>
        <p:grpSpPr>
          <a:xfrm>
            <a:off x="2130678" y="2323179"/>
            <a:ext cx="645394" cy="381048"/>
            <a:chOff x="6159466" y="5372244"/>
            <a:chExt cx="936104" cy="448878"/>
          </a:xfrm>
        </p:grpSpPr>
        <p:cxnSp>
          <p:nvCxnSpPr>
            <p:cNvPr id="1882" name="Conector em curva 1881"/>
            <p:cNvCxnSpPr/>
            <p:nvPr/>
          </p:nvCxnSpPr>
          <p:spPr>
            <a:xfrm rot="10800000" flipV="1">
              <a:off x="6159466" y="5389074"/>
              <a:ext cx="360040" cy="288032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3" name="Conector em curva 1882"/>
            <p:cNvCxnSpPr/>
            <p:nvPr/>
          </p:nvCxnSpPr>
          <p:spPr>
            <a:xfrm rot="16200000" flipH="1">
              <a:off x="6583099" y="5380659"/>
              <a:ext cx="376870" cy="36004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4" name="Conector em curva 1883"/>
            <p:cNvCxnSpPr/>
            <p:nvPr/>
          </p:nvCxnSpPr>
          <p:spPr>
            <a:xfrm>
              <a:off x="6663522" y="5372244"/>
              <a:ext cx="432048" cy="16084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5" name="Conector em curva 1884"/>
            <p:cNvCxnSpPr/>
            <p:nvPr/>
          </p:nvCxnSpPr>
          <p:spPr>
            <a:xfrm rot="16200000" flipH="1">
              <a:off x="6519506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6" name="Conector em curva 1885"/>
            <p:cNvCxnSpPr/>
            <p:nvPr/>
          </p:nvCxnSpPr>
          <p:spPr>
            <a:xfrm rot="16200000" flipH="1">
              <a:off x="6591514" y="537224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7" name="Conector em curva 1886"/>
            <p:cNvCxnSpPr/>
            <p:nvPr/>
          </p:nvCxnSpPr>
          <p:spPr>
            <a:xfrm rot="5400000">
              <a:off x="6231474" y="5461082"/>
              <a:ext cx="360040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8" name="Conector em curva 1887"/>
            <p:cNvCxnSpPr/>
            <p:nvPr/>
          </p:nvCxnSpPr>
          <p:spPr>
            <a:xfrm rot="10800000" flipV="1">
              <a:off x="6231474" y="5389074"/>
              <a:ext cx="244082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9" name="Conector em curva 1888"/>
            <p:cNvCxnSpPr/>
            <p:nvPr/>
          </p:nvCxnSpPr>
          <p:spPr>
            <a:xfrm rot="16200000" flipH="1">
              <a:off x="6483502" y="5497086"/>
              <a:ext cx="432048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0" name="Conector em curva 1889"/>
            <p:cNvCxnSpPr/>
            <p:nvPr/>
          </p:nvCxnSpPr>
          <p:spPr>
            <a:xfrm rot="16200000" flipH="1">
              <a:off x="6375490" y="5533090"/>
              <a:ext cx="351656" cy="636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1" name="Conector em curva 1890"/>
            <p:cNvCxnSpPr/>
            <p:nvPr/>
          </p:nvCxnSpPr>
          <p:spPr>
            <a:xfrm rot="5400000">
              <a:off x="6303482" y="5533090"/>
              <a:ext cx="360040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2" name="Conector em curva 1891"/>
            <p:cNvCxnSpPr/>
            <p:nvPr/>
          </p:nvCxnSpPr>
          <p:spPr>
            <a:xfrm>
              <a:off x="6663522" y="5389074"/>
              <a:ext cx="216024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3" name="Conector em curva 1892"/>
            <p:cNvCxnSpPr/>
            <p:nvPr/>
          </p:nvCxnSpPr>
          <p:spPr>
            <a:xfrm rot="5400000">
              <a:off x="6375490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4" name="Conector em curva 1893"/>
            <p:cNvCxnSpPr/>
            <p:nvPr/>
          </p:nvCxnSpPr>
          <p:spPr>
            <a:xfrm rot="16200000" flipH="1">
              <a:off x="6663522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5" name="Conector em curva 1894"/>
            <p:cNvCxnSpPr/>
            <p:nvPr/>
          </p:nvCxnSpPr>
          <p:spPr>
            <a:xfrm rot="5400000">
              <a:off x="6519506" y="5461082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6" name="Conector em curva 1895"/>
            <p:cNvCxnSpPr/>
            <p:nvPr/>
          </p:nvCxnSpPr>
          <p:spPr>
            <a:xfrm rot="5400000">
              <a:off x="6483502" y="5425078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7" name="Conector em curva 1896"/>
            <p:cNvCxnSpPr/>
            <p:nvPr/>
          </p:nvCxnSpPr>
          <p:spPr>
            <a:xfrm rot="5400000">
              <a:off x="6597864" y="567075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8" name="Conector em curva 1897"/>
            <p:cNvCxnSpPr/>
            <p:nvPr/>
          </p:nvCxnSpPr>
          <p:spPr>
            <a:xfrm rot="5400000">
              <a:off x="6309832" y="564270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9" name="Conector em curva 1898"/>
            <p:cNvCxnSpPr/>
            <p:nvPr/>
          </p:nvCxnSpPr>
          <p:spPr>
            <a:xfrm rot="16200000" flipH="1">
              <a:off x="6777144" y="5635492"/>
              <a:ext cx="160846" cy="4395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0" name="Conector em curva 1899"/>
            <p:cNvCxnSpPr/>
            <p:nvPr/>
          </p:nvCxnSpPr>
          <p:spPr>
            <a:xfrm rot="5400000">
              <a:off x="6873196" y="5581918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1" name="Conector em curva 1900"/>
            <p:cNvCxnSpPr/>
            <p:nvPr/>
          </p:nvCxnSpPr>
          <p:spPr>
            <a:xfrm rot="10800000" flipV="1">
              <a:off x="6885158" y="5389074"/>
              <a:ext cx="127185" cy="55178"/>
            </a:xfrm>
            <a:prstGeom prst="curvedConnector3">
              <a:avLst>
                <a:gd name="adj1" fmla="val 1482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2" name="Conector em curva 1901"/>
            <p:cNvCxnSpPr/>
            <p:nvPr/>
          </p:nvCxnSpPr>
          <p:spPr>
            <a:xfrm rot="10800000" flipV="1">
              <a:off x="6752361" y="5477911"/>
              <a:ext cx="288032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3" name="Conector em curva 1902"/>
            <p:cNvCxnSpPr/>
            <p:nvPr/>
          </p:nvCxnSpPr>
          <p:spPr>
            <a:xfrm rot="5400000">
              <a:off x="6480212" y="5409220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4" name="Conector em curva 1903"/>
            <p:cNvCxnSpPr/>
            <p:nvPr/>
          </p:nvCxnSpPr>
          <p:spPr>
            <a:xfrm rot="16200000" flipH="1">
              <a:off x="6601088" y="5411216"/>
              <a:ext cx="129282" cy="5727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5" name="Conector em curva 1904"/>
            <p:cNvCxnSpPr/>
            <p:nvPr/>
          </p:nvCxnSpPr>
          <p:spPr>
            <a:xfrm rot="10800000" flipV="1">
              <a:off x="6447498" y="5373216"/>
              <a:ext cx="135440" cy="8786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06" name="Conector reto 1905"/>
          <p:cNvCxnSpPr/>
          <p:nvPr/>
        </p:nvCxnSpPr>
        <p:spPr>
          <a:xfrm flipH="1">
            <a:off x="3516505" y="1331281"/>
            <a:ext cx="20198" cy="54371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07" name="Grupo 1906"/>
          <p:cNvGrpSpPr/>
          <p:nvPr/>
        </p:nvGrpSpPr>
        <p:grpSpPr>
          <a:xfrm>
            <a:off x="2649758" y="2001279"/>
            <a:ext cx="645394" cy="402042"/>
            <a:chOff x="6159466" y="5372244"/>
            <a:chExt cx="936104" cy="448878"/>
          </a:xfrm>
        </p:grpSpPr>
        <p:cxnSp>
          <p:nvCxnSpPr>
            <p:cNvPr id="1908" name="Conector em curva 1907"/>
            <p:cNvCxnSpPr/>
            <p:nvPr/>
          </p:nvCxnSpPr>
          <p:spPr>
            <a:xfrm rot="10800000" flipV="1">
              <a:off x="6159466" y="5389074"/>
              <a:ext cx="360040" cy="288032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9" name="Conector em curva 1908"/>
            <p:cNvCxnSpPr/>
            <p:nvPr/>
          </p:nvCxnSpPr>
          <p:spPr>
            <a:xfrm rot="16200000" flipH="1">
              <a:off x="6583099" y="5380659"/>
              <a:ext cx="376870" cy="36004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0" name="Conector em curva 1909"/>
            <p:cNvCxnSpPr/>
            <p:nvPr/>
          </p:nvCxnSpPr>
          <p:spPr>
            <a:xfrm>
              <a:off x="6663522" y="5372244"/>
              <a:ext cx="432048" cy="16084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1" name="Conector em curva 1910"/>
            <p:cNvCxnSpPr/>
            <p:nvPr/>
          </p:nvCxnSpPr>
          <p:spPr>
            <a:xfrm rot="16200000" flipH="1">
              <a:off x="6519506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2" name="Conector em curva 1911"/>
            <p:cNvCxnSpPr/>
            <p:nvPr/>
          </p:nvCxnSpPr>
          <p:spPr>
            <a:xfrm rot="16200000" flipH="1">
              <a:off x="6591514" y="537224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3" name="Conector em curva 1912"/>
            <p:cNvCxnSpPr/>
            <p:nvPr/>
          </p:nvCxnSpPr>
          <p:spPr>
            <a:xfrm rot="5400000">
              <a:off x="6231474" y="5461082"/>
              <a:ext cx="360040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4" name="Conector em curva 1913"/>
            <p:cNvCxnSpPr/>
            <p:nvPr/>
          </p:nvCxnSpPr>
          <p:spPr>
            <a:xfrm rot="10800000" flipV="1">
              <a:off x="6231474" y="5389074"/>
              <a:ext cx="244082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5" name="Conector em curva 1914"/>
            <p:cNvCxnSpPr/>
            <p:nvPr/>
          </p:nvCxnSpPr>
          <p:spPr>
            <a:xfrm rot="16200000" flipH="1">
              <a:off x="6483502" y="5497086"/>
              <a:ext cx="432048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6" name="Conector em curva 1915"/>
            <p:cNvCxnSpPr/>
            <p:nvPr/>
          </p:nvCxnSpPr>
          <p:spPr>
            <a:xfrm rot="16200000" flipH="1">
              <a:off x="6375490" y="5533090"/>
              <a:ext cx="351656" cy="636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7" name="Conector em curva 1916"/>
            <p:cNvCxnSpPr/>
            <p:nvPr/>
          </p:nvCxnSpPr>
          <p:spPr>
            <a:xfrm rot="5400000">
              <a:off x="6303482" y="5533090"/>
              <a:ext cx="360040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8" name="Conector em curva 1917"/>
            <p:cNvCxnSpPr/>
            <p:nvPr/>
          </p:nvCxnSpPr>
          <p:spPr>
            <a:xfrm>
              <a:off x="6663522" y="5389074"/>
              <a:ext cx="216024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9" name="Conector em curva 1918"/>
            <p:cNvCxnSpPr/>
            <p:nvPr/>
          </p:nvCxnSpPr>
          <p:spPr>
            <a:xfrm rot="5400000">
              <a:off x="6375490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0" name="Conector em curva 1919"/>
            <p:cNvCxnSpPr/>
            <p:nvPr/>
          </p:nvCxnSpPr>
          <p:spPr>
            <a:xfrm rot="16200000" flipH="1">
              <a:off x="6663522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1" name="Conector em curva 1920"/>
            <p:cNvCxnSpPr/>
            <p:nvPr/>
          </p:nvCxnSpPr>
          <p:spPr>
            <a:xfrm rot="5400000">
              <a:off x="6519506" y="5461082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2" name="Conector em curva 1921"/>
            <p:cNvCxnSpPr/>
            <p:nvPr/>
          </p:nvCxnSpPr>
          <p:spPr>
            <a:xfrm rot="5400000">
              <a:off x="6483502" y="5425078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3" name="Conector em curva 1922"/>
            <p:cNvCxnSpPr/>
            <p:nvPr/>
          </p:nvCxnSpPr>
          <p:spPr>
            <a:xfrm rot="5400000">
              <a:off x="6597864" y="567075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4" name="Conector em curva 1923"/>
            <p:cNvCxnSpPr/>
            <p:nvPr/>
          </p:nvCxnSpPr>
          <p:spPr>
            <a:xfrm rot="5400000">
              <a:off x="6309832" y="564270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5" name="Conector em curva 1924"/>
            <p:cNvCxnSpPr/>
            <p:nvPr/>
          </p:nvCxnSpPr>
          <p:spPr>
            <a:xfrm rot="16200000" flipH="1">
              <a:off x="6777144" y="5635492"/>
              <a:ext cx="160846" cy="4395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6" name="Conector em curva 1925"/>
            <p:cNvCxnSpPr/>
            <p:nvPr/>
          </p:nvCxnSpPr>
          <p:spPr>
            <a:xfrm rot="5400000">
              <a:off x="6873196" y="5581918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7" name="Conector em curva 1926"/>
            <p:cNvCxnSpPr/>
            <p:nvPr/>
          </p:nvCxnSpPr>
          <p:spPr>
            <a:xfrm rot="10800000" flipV="1">
              <a:off x="6885158" y="5389074"/>
              <a:ext cx="127185" cy="55178"/>
            </a:xfrm>
            <a:prstGeom prst="curvedConnector3">
              <a:avLst>
                <a:gd name="adj1" fmla="val 1482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8" name="Conector em curva 1927"/>
            <p:cNvCxnSpPr/>
            <p:nvPr/>
          </p:nvCxnSpPr>
          <p:spPr>
            <a:xfrm rot="10800000" flipV="1">
              <a:off x="6752361" y="5477911"/>
              <a:ext cx="288032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9" name="Conector em curva 1928"/>
            <p:cNvCxnSpPr/>
            <p:nvPr/>
          </p:nvCxnSpPr>
          <p:spPr>
            <a:xfrm rot="5400000">
              <a:off x="6480212" y="5409220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0" name="Conector em curva 1929"/>
            <p:cNvCxnSpPr/>
            <p:nvPr/>
          </p:nvCxnSpPr>
          <p:spPr>
            <a:xfrm rot="16200000" flipH="1">
              <a:off x="6601088" y="5411216"/>
              <a:ext cx="129282" cy="5727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1" name="Conector em curva 1930"/>
            <p:cNvCxnSpPr/>
            <p:nvPr/>
          </p:nvCxnSpPr>
          <p:spPr>
            <a:xfrm rot="10800000" flipV="1">
              <a:off x="6447498" y="5373216"/>
              <a:ext cx="135440" cy="8786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32" name="Grupo 1931"/>
          <p:cNvGrpSpPr/>
          <p:nvPr/>
        </p:nvGrpSpPr>
        <p:grpSpPr>
          <a:xfrm>
            <a:off x="3704591" y="1552404"/>
            <a:ext cx="771397" cy="484239"/>
            <a:chOff x="6159466" y="5372244"/>
            <a:chExt cx="936104" cy="448878"/>
          </a:xfrm>
        </p:grpSpPr>
        <p:cxnSp>
          <p:nvCxnSpPr>
            <p:cNvPr id="1933" name="Conector em curva 1932"/>
            <p:cNvCxnSpPr/>
            <p:nvPr/>
          </p:nvCxnSpPr>
          <p:spPr>
            <a:xfrm rot="10800000" flipV="1">
              <a:off x="6159466" y="5389074"/>
              <a:ext cx="360040" cy="288032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4" name="Conector em curva 1933"/>
            <p:cNvCxnSpPr/>
            <p:nvPr/>
          </p:nvCxnSpPr>
          <p:spPr>
            <a:xfrm>
              <a:off x="6663522" y="5372244"/>
              <a:ext cx="432048" cy="16084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5" name="Conector em curva 1934"/>
            <p:cNvCxnSpPr/>
            <p:nvPr/>
          </p:nvCxnSpPr>
          <p:spPr>
            <a:xfrm rot="16200000" flipH="1">
              <a:off x="6519506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6" name="Conector em curva 1935"/>
            <p:cNvCxnSpPr/>
            <p:nvPr/>
          </p:nvCxnSpPr>
          <p:spPr>
            <a:xfrm rot="16200000" flipH="1">
              <a:off x="6591514" y="537224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7" name="Conector em curva 1936"/>
            <p:cNvCxnSpPr/>
            <p:nvPr/>
          </p:nvCxnSpPr>
          <p:spPr>
            <a:xfrm rot="5400000">
              <a:off x="6231474" y="5461082"/>
              <a:ext cx="360040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8" name="Conector em curva 1937"/>
            <p:cNvCxnSpPr/>
            <p:nvPr/>
          </p:nvCxnSpPr>
          <p:spPr>
            <a:xfrm rot="10800000" flipV="1">
              <a:off x="6231474" y="5389074"/>
              <a:ext cx="244082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9" name="Conector em curva 1938"/>
            <p:cNvCxnSpPr/>
            <p:nvPr/>
          </p:nvCxnSpPr>
          <p:spPr>
            <a:xfrm rot="16200000" flipH="1">
              <a:off x="6483502" y="5497086"/>
              <a:ext cx="432048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0" name="Conector em curva 1939"/>
            <p:cNvCxnSpPr/>
            <p:nvPr/>
          </p:nvCxnSpPr>
          <p:spPr>
            <a:xfrm rot="16200000" flipH="1">
              <a:off x="6375490" y="5533090"/>
              <a:ext cx="351656" cy="636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1" name="Conector em curva 1940"/>
            <p:cNvCxnSpPr/>
            <p:nvPr/>
          </p:nvCxnSpPr>
          <p:spPr>
            <a:xfrm rot="5400000">
              <a:off x="6303482" y="5533090"/>
              <a:ext cx="360040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2" name="Conector em curva 1941"/>
            <p:cNvCxnSpPr/>
            <p:nvPr/>
          </p:nvCxnSpPr>
          <p:spPr>
            <a:xfrm>
              <a:off x="6663522" y="5389074"/>
              <a:ext cx="216024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3" name="Conector em curva 1942"/>
            <p:cNvCxnSpPr/>
            <p:nvPr/>
          </p:nvCxnSpPr>
          <p:spPr>
            <a:xfrm rot="5400000">
              <a:off x="6375490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4" name="Conector em curva 1943"/>
            <p:cNvCxnSpPr/>
            <p:nvPr/>
          </p:nvCxnSpPr>
          <p:spPr>
            <a:xfrm rot="16200000" flipH="1">
              <a:off x="6663522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5" name="Conector em curva 1944"/>
            <p:cNvCxnSpPr/>
            <p:nvPr/>
          </p:nvCxnSpPr>
          <p:spPr>
            <a:xfrm rot="5400000">
              <a:off x="6519506" y="5461082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6" name="Conector em curva 1945"/>
            <p:cNvCxnSpPr/>
            <p:nvPr/>
          </p:nvCxnSpPr>
          <p:spPr>
            <a:xfrm rot="5400000">
              <a:off x="6483502" y="5425078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7" name="Conector em curva 1946"/>
            <p:cNvCxnSpPr/>
            <p:nvPr/>
          </p:nvCxnSpPr>
          <p:spPr>
            <a:xfrm rot="5400000">
              <a:off x="6597864" y="567075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8" name="Conector em curva 1947"/>
            <p:cNvCxnSpPr/>
            <p:nvPr/>
          </p:nvCxnSpPr>
          <p:spPr>
            <a:xfrm rot="5400000">
              <a:off x="6309832" y="564270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9" name="Conector em curva 1948"/>
            <p:cNvCxnSpPr/>
            <p:nvPr/>
          </p:nvCxnSpPr>
          <p:spPr>
            <a:xfrm rot="16200000" flipH="1">
              <a:off x="6777144" y="5635492"/>
              <a:ext cx="160846" cy="4395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0" name="Conector em curva 1949"/>
            <p:cNvCxnSpPr/>
            <p:nvPr/>
          </p:nvCxnSpPr>
          <p:spPr>
            <a:xfrm rot="5400000">
              <a:off x="6873196" y="5581918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1" name="Conector em curva 1950"/>
            <p:cNvCxnSpPr/>
            <p:nvPr/>
          </p:nvCxnSpPr>
          <p:spPr>
            <a:xfrm rot="10800000" flipV="1">
              <a:off x="6885158" y="5389074"/>
              <a:ext cx="127185" cy="55178"/>
            </a:xfrm>
            <a:prstGeom prst="curvedConnector3">
              <a:avLst>
                <a:gd name="adj1" fmla="val 1482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2" name="Conector em curva 1951"/>
            <p:cNvCxnSpPr/>
            <p:nvPr/>
          </p:nvCxnSpPr>
          <p:spPr>
            <a:xfrm rot="10800000" flipV="1">
              <a:off x="6752361" y="5477911"/>
              <a:ext cx="288032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3" name="Conector em curva 1952"/>
            <p:cNvCxnSpPr/>
            <p:nvPr/>
          </p:nvCxnSpPr>
          <p:spPr>
            <a:xfrm rot="5400000">
              <a:off x="6480212" y="5409220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4" name="Conector em curva 1953"/>
            <p:cNvCxnSpPr/>
            <p:nvPr/>
          </p:nvCxnSpPr>
          <p:spPr>
            <a:xfrm rot="16200000" flipH="1">
              <a:off x="6601088" y="5411216"/>
              <a:ext cx="129282" cy="5727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5" name="Conector em curva 1954"/>
            <p:cNvCxnSpPr/>
            <p:nvPr/>
          </p:nvCxnSpPr>
          <p:spPr>
            <a:xfrm rot="10800000" flipV="1">
              <a:off x="6447498" y="5373216"/>
              <a:ext cx="135440" cy="8786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56" name="Elipse 1955"/>
          <p:cNvSpPr/>
          <p:nvPr/>
        </p:nvSpPr>
        <p:spPr>
          <a:xfrm>
            <a:off x="1691329" y="2682020"/>
            <a:ext cx="67349" cy="61964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57" name="Grupo 1956"/>
          <p:cNvGrpSpPr/>
          <p:nvPr/>
        </p:nvGrpSpPr>
        <p:grpSpPr>
          <a:xfrm>
            <a:off x="3528956" y="1499095"/>
            <a:ext cx="684733" cy="402042"/>
            <a:chOff x="6159466" y="5372244"/>
            <a:chExt cx="936104" cy="448878"/>
          </a:xfrm>
        </p:grpSpPr>
        <p:cxnSp>
          <p:nvCxnSpPr>
            <p:cNvPr id="1958" name="Conector em curva 1957"/>
            <p:cNvCxnSpPr/>
            <p:nvPr/>
          </p:nvCxnSpPr>
          <p:spPr>
            <a:xfrm rot="10800000" flipV="1">
              <a:off x="6159466" y="5389074"/>
              <a:ext cx="360040" cy="288032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9" name="Conector em curva 1958"/>
            <p:cNvCxnSpPr/>
            <p:nvPr/>
          </p:nvCxnSpPr>
          <p:spPr>
            <a:xfrm rot="16200000" flipH="1">
              <a:off x="6583099" y="5380659"/>
              <a:ext cx="376870" cy="36004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0" name="Conector em curva 1959"/>
            <p:cNvCxnSpPr/>
            <p:nvPr/>
          </p:nvCxnSpPr>
          <p:spPr>
            <a:xfrm>
              <a:off x="6663522" y="5372244"/>
              <a:ext cx="432048" cy="16084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1" name="Conector em curva 1960"/>
            <p:cNvCxnSpPr/>
            <p:nvPr/>
          </p:nvCxnSpPr>
          <p:spPr>
            <a:xfrm rot="16200000" flipH="1">
              <a:off x="6519506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2" name="Conector em curva 1961"/>
            <p:cNvCxnSpPr/>
            <p:nvPr/>
          </p:nvCxnSpPr>
          <p:spPr>
            <a:xfrm rot="16200000" flipH="1">
              <a:off x="6591514" y="537224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3" name="Conector em curva 1962"/>
            <p:cNvCxnSpPr/>
            <p:nvPr/>
          </p:nvCxnSpPr>
          <p:spPr>
            <a:xfrm rot="5400000">
              <a:off x="6231474" y="5461082"/>
              <a:ext cx="360040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4" name="Conector em curva 1963"/>
            <p:cNvCxnSpPr/>
            <p:nvPr/>
          </p:nvCxnSpPr>
          <p:spPr>
            <a:xfrm rot="10800000" flipV="1">
              <a:off x="6231474" y="5389074"/>
              <a:ext cx="244082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5" name="Conector em curva 1964"/>
            <p:cNvCxnSpPr/>
            <p:nvPr/>
          </p:nvCxnSpPr>
          <p:spPr>
            <a:xfrm rot="16200000" flipH="1">
              <a:off x="6483502" y="5497086"/>
              <a:ext cx="432048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6" name="Conector em curva 1965"/>
            <p:cNvCxnSpPr/>
            <p:nvPr/>
          </p:nvCxnSpPr>
          <p:spPr>
            <a:xfrm rot="16200000" flipH="1">
              <a:off x="6375490" y="5533090"/>
              <a:ext cx="351656" cy="636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7" name="Conector em curva 1966"/>
            <p:cNvCxnSpPr/>
            <p:nvPr/>
          </p:nvCxnSpPr>
          <p:spPr>
            <a:xfrm rot="5400000">
              <a:off x="6303482" y="5533090"/>
              <a:ext cx="360040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8" name="Conector em curva 1967"/>
            <p:cNvCxnSpPr/>
            <p:nvPr/>
          </p:nvCxnSpPr>
          <p:spPr>
            <a:xfrm>
              <a:off x="6663522" y="5389074"/>
              <a:ext cx="216024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9" name="Conector em curva 1968"/>
            <p:cNvCxnSpPr/>
            <p:nvPr/>
          </p:nvCxnSpPr>
          <p:spPr>
            <a:xfrm rot="5400000">
              <a:off x="6375490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0" name="Conector em curva 1969"/>
            <p:cNvCxnSpPr/>
            <p:nvPr/>
          </p:nvCxnSpPr>
          <p:spPr>
            <a:xfrm rot="16200000" flipH="1">
              <a:off x="6663522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1" name="Conector em curva 1970"/>
            <p:cNvCxnSpPr/>
            <p:nvPr/>
          </p:nvCxnSpPr>
          <p:spPr>
            <a:xfrm rot="5400000">
              <a:off x="6519506" y="5461082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2" name="Conector em curva 1971"/>
            <p:cNvCxnSpPr/>
            <p:nvPr/>
          </p:nvCxnSpPr>
          <p:spPr>
            <a:xfrm rot="5400000">
              <a:off x="6483502" y="5425078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3" name="Conector em curva 1972"/>
            <p:cNvCxnSpPr/>
            <p:nvPr/>
          </p:nvCxnSpPr>
          <p:spPr>
            <a:xfrm rot="5400000">
              <a:off x="6597864" y="567075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4" name="Conector em curva 1973"/>
            <p:cNvCxnSpPr/>
            <p:nvPr/>
          </p:nvCxnSpPr>
          <p:spPr>
            <a:xfrm rot="5400000">
              <a:off x="6309832" y="564270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5" name="Conector em curva 1974"/>
            <p:cNvCxnSpPr/>
            <p:nvPr/>
          </p:nvCxnSpPr>
          <p:spPr>
            <a:xfrm rot="16200000" flipH="1">
              <a:off x="6777144" y="5635492"/>
              <a:ext cx="160846" cy="4395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6" name="Conector em curva 1975"/>
            <p:cNvCxnSpPr/>
            <p:nvPr/>
          </p:nvCxnSpPr>
          <p:spPr>
            <a:xfrm rot="5400000">
              <a:off x="6873196" y="5581918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7" name="Conector em curva 1976"/>
            <p:cNvCxnSpPr/>
            <p:nvPr/>
          </p:nvCxnSpPr>
          <p:spPr>
            <a:xfrm rot="10800000" flipV="1">
              <a:off x="6885158" y="5389074"/>
              <a:ext cx="127185" cy="55178"/>
            </a:xfrm>
            <a:prstGeom prst="curvedConnector3">
              <a:avLst>
                <a:gd name="adj1" fmla="val 1482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8" name="Conector em curva 1977"/>
            <p:cNvCxnSpPr/>
            <p:nvPr/>
          </p:nvCxnSpPr>
          <p:spPr>
            <a:xfrm rot="10800000" flipV="1">
              <a:off x="6752361" y="5477911"/>
              <a:ext cx="288032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9" name="Conector em curva 1978"/>
            <p:cNvCxnSpPr/>
            <p:nvPr/>
          </p:nvCxnSpPr>
          <p:spPr>
            <a:xfrm rot="5400000">
              <a:off x="6480212" y="5409220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0" name="Conector em curva 1979"/>
            <p:cNvCxnSpPr/>
            <p:nvPr/>
          </p:nvCxnSpPr>
          <p:spPr>
            <a:xfrm rot="16200000" flipH="1">
              <a:off x="6601088" y="5411216"/>
              <a:ext cx="129282" cy="5727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1" name="Conector em curva 1980"/>
            <p:cNvCxnSpPr/>
            <p:nvPr/>
          </p:nvCxnSpPr>
          <p:spPr>
            <a:xfrm rot="10800000" flipV="1">
              <a:off x="6447498" y="5373216"/>
              <a:ext cx="135440" cy="8786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82" name="Grupo 1981"/>
          <p:cNvGrpSpPr/>
          <p:nvPr/>
        </p:nvGrpSpPr>
        <p:grpSpPr>
          <a:xfrm>
            <a:off x="2457689" y="1968792"/>
            <a:ext cx="702684" cy="467017"/>
            <a:chOff x="6159466" y="5372244"/>
            <a:chExt cx="936104" cy="448878"/>
          </a:xfrm>
          <a:scene3d>
            <a:camera prst="orthographicFront">
              <a:rot lat="0" lon="0" rev="0"/>
            </a:camera>
            <a:lightRig rig="threePt" dir="t"/>
          </a:scene3d>
        </p:grpSpPr>
        <p:cxnSp>
          <p:nvCxnSpPr>
            <p:cNvPr id="1983" name="Conector em curva 1982"/>
            <p:cNvCxnSpPr/>
            <p:nvPr/>
          </p:nvCxnSpPr>
          <p:spPr>
            <a:xfrm rot="10800000" flipV="1">
              <a:off x="6159466" y="5389074"/>
              <a:ext cx="360040" cy="288032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4" name="Conector em curva 1983"/>
            <p:cNvCxnSpPr/>
            <p:nvPr/>
          </p:nvCxnSpPr>
          <p:spPr>
            <a:xfrm rot="16200000" flipH="1">
              <a:off x="6583099" y="5380659"/>
              <a:ext cx="376870" cy="36004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5" name="Conector em curva 1984"/>
            <p:cNvCxnSpPr/>
            <p:nvPr/>
          </p:nvCxnSpPr>
          <p:spPr>
            <a:xfrm>
              <a:off x="6663522" y="5372244"/>
              <a:ext cx="432048" cy="16084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6" name="Conector em curva 1985"/>
            <p:cNvCxnSpPr/>
            <p:nvPr/>
          </p:nvCxnSpPr>
          <p:spPr>
            <a:xfrm rot="16200000" flipH="1">
              <a:off x="6519506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7" name="Conector em curva 1986"/>
            <p:cNvCxnSpPr/>
            <p:nvPr/>
          </p:nvCxnSpPr>
          <p:spPr>
            <a:xfrm rot="16200000" flipH="1">
              <a:off x="6591514" y="537224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8" name="Conector em curva 1987"/>
            <p:cNvCxnSpPr/>
            <p:nvPr/>
          </p:nvCxnSpPr>
          <p:spPr>
            <a:xfrm rot="5400000">
              <a:off x="6231474" y="5461082"/>
              <a:ext cx="360040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9" name="Conector em curva 1988"/>
            <p:cNvCxnSpPr/>
            <p:nvPr/>
          </p:nvCxnSpPr>
          <p:spPr>
            <a:xfrm rot="10800000" flipV="1">
              <a:off x="6231474" y="5389074"/>
              <a:ext cx="244082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0" name="Conector em curva 1989"/>
            <p:cNvCxnSpPr/>
            <p:nvPr/>
          </p:nvCxnSpPr>
          <p:spPr>
            <a:xfrm rot="16200000" flipH="1">
              <a:off x="6483502" y="5497086"/>
              <a:ext cx="432048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1" name="Conector em curva 1990"/>
            <p:cNvCxnSpPr/>
            <p:nvPr/>
          </p:nvCxnSpPr>
          <p:spPr>
            <a:xfrm rot="16200000" flipH="1">
              <a:off x="6375490" y="5533090"/>
              <a:ext cx="351656" cy="636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2" name="Conector em curva 1991"/>
            <p:cNvCxnSpPr/>
            <p:nvPr/>
          </p:nvCxnSpPr>
          <p:spPr>
            <a:xfrm rot="5400000">
              <a:off x="6303482" y="5533090"/>
              <a:ext cx="360040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3" name="Conector em curva 1992"/>
            <p:cNvCxnSpPr/>
            <p:nvPr/>
          </p:nvCxnSpPr>
          <p:spPr>
            <a:xfrm>
              <a:off x="6663522" y="5389074"/>
              <a:ext cx="216024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4" name="Conector em curva 1993"/>
            <p:cNvCxnSpPr/>
            <p:nvPr/>
          </p:nvCxnSpPr>
          <p:spPr>
            <a:xfrm rot="5400000">
              <a:off x="6375490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5" name="Conector em curva 1994"/>
            <p:cNvCxnSpPr/>
            <p:nvPr/>
          </p:nvCxnSpPr>
          <p:spPr>
            <a:xfrm rot="16200000" flipH="1">
              <a:off x="6663522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6" name="Conector em curva 1995"/>
            <p:cNvCxnSpPr/>
            <p:nvPr/>
          </p:nvCxnSpPr>
          <p:spPr>
            <a:xfrm rot="5400000">
              <a:off x="6519506" y="5461082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7" name="Conector em curva 1996"/>
            <p:cNvCxnSpPr/>
            <p:nvPr/>
          </p:nvCxnSpPr>
          <p:spPr>
            <a:xfrm rot="5400000">
              <a:off x="6483502" y="5425078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8" name="Conector em curva 1997"/>
            <p:cNvCxnSpPr/>
            <p:nvPr/>
          </p:nvCxnSpPr>
          <p:spPr>
            <a:xfrm rot="5400000">
              <a:off x="6597864" y="567075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9" name="Conector em curva 1998"/>
            <p:cNvCxnSpPr/>
            <p:nvPr/>
          </p:nvCxnSpPr>
          <p:spPr>
            <a:xfrm rot="5400000">
              <a:off x="6309832" y="564270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0" name="Conector em curva 1999"/>
            <p:cNvCxnSpPr/>
            <p:nvPr/>
          </p:nvCxnSpPr>
          <p:spPr>
            <a:xfrm rot="16200000" flipH="1">
              <a:off x="6777144" y="5635492"/>
              <a:ext cx="160846" cy="4395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1" name="Conector em curva 2000"/>
            <p:cNvCxnSpPr/>
            <p:nvPr/>
          </p:nvCxnSpPr>
          <p:spPr>
            <a:xfrm rot="5400000">
              <a:off x="6873196" y="5581918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2" name="Conector em curva 2001"/>
            <p:cNvCxnSpPr/>
            <p:nvPr/>
          </p:nvCxnSpPr>
          <p:spPr>
            <a:xfrm rot="10800000" flipV="1">
              <a:off x="6885158" y="5389074"/>
              <a:ext cx="127185" cy="55178"/>
            </a:xfrm>
            <a:prstGeom prst="curvedConnector3">
              <a:avLst>
                <a:gd name="adj1" fmla="val 1482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3" name="Conector em curva 2002"/>
            <p:cNvCxnSpPr/>
            <p:nvPr/>
          </p:nvCxnSpPr>
          <p:spPr>
            <a:xfrm rot="10800000" flipV="1">
              <a:off x="6752361" y="5477911"/>
              <a:ext cx="288032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4" name="Conector em curva 2003"/>
            <p:cNvCxnSpPr/>
            <p:nvPr/>
          </p:nvCxnSpPr>
          <p:spPr>
            <a:xfrm rot="5400000">
              <a:off x="6480212" y="5409220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5" name="Conector em curva 2004"/>
            <p:cNvCxnSpPr/>
            <p:nvPr/>
          </p:nvCxnSpPr>
          <p:spPr>
            <a:xfrm rot="16200000" flipH="1">
              <a:off x="6601088" y="5411216"/>
              <a:ext cx="129282" cy="5727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6" name="Conector em curva 2005"/>
            <p:cNvCxnSpPr/>
            <p:nvPr/>
          </p:nvCxnSpPr>
          <p:spPr>
            <a:xfrm rot="10800000" flipV="1">
              <a:off x="6447498" y="5373216"/>
              <a:ext cx="135440" cy="8786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07" name="Triângulo isósceles 41"/>
          <p:cNvSpPr/>
          <p:nvPr/>
        </p:nvSpPr>
        <p:spPr>
          <a:xfrm>
            <a:off x="2264464" y="1771046"/>
            <a:ext cx="176026" cy="245090"/>
          </a:xfrm>
          <a:custGeom>
            <a:avLst/>
            <a:gdLst>
              <a:gd name="connsiteX0" fmla="*/ 0 w 72008"/>
              <a:gd name="connsiteY0" fmla="*/ 360040 h 360040"/>
              <a:gd name="connsiteX1" fmla="*/ 36004 w 72008"/>
              <a:gd name="connsiteY1" fmla="*/ 0 h 360040"/>
              <a:gd name="connsiteX2" fmla="*/ 72008 w 72008"/>
              <a:gd name="connsiteY2" fmla="*/ 360040 h 360040"/>
              <a:gd name="connsiteX3" fmla="*/ 0 w 72008"/>
              <a:gd name="connsiteY3" fmla="*/ 360040 h 360040"/>
              <a:gd name="connsiteX0" fmla="*/ 0 w 156773"/>
              <a:gd name="connsiteY0" fmla="*/ 420425 h 420425"/>
              <a:gd name="connsiteX1" fmla="*/ 156773 w 156773"/>
              <a:gd name="connsiteY1" fmla="*/ 0 h 420425"/>
              <a:gd name="connsiteX2" fmla="*/ 72008 w 156773"/>
              <a:gd name="connsiteY2" fmla="*/ 420425 h 420425"/>
              <a:gd name="connsiteX3" fmla="*/ 0 w 156773"/>
              <a:gd name="connsiteY3" fmla="*/ 420425 h 420425"/>
              <a:gd name="connsiteX0" fmla="*/ 0 w 199905"/>
              <a:gd name="connsiteY0" fmla="*/ 360040 h 420425"/>
              <a:gd name="connsiteX1" fmla="*/ 199905 w 199905"/>
              <a:gd name="connsiteY1" fmla="*/ 0 h 420425"/>
              <a:gd name="connsiteX2" fmla="*/ 115140 w 199905"/>
              <a:gd name="connsiteY2" fmla="*/ 420425 h 420425"/>
              <a:gd name="connsiteX3" fmla="*/ 0 w 199905"/>
              <a:gd name="connsiteY3" fmla="*/ 360040 h 420425"/>
              <a:gd name="connsiteX0" fmla="*/ 0 w 199905"/>
              <a:gd name="connsiteY0" fmla="*/ 360040 h 360040"/>
              <a:gd name="connsiteX1" fmla="*/ 199905 w 199905"/>
              <a:gd name="connsiteY1" fmla="*/ 0 h 360040"/>
              <a:gd name="connsiteX2" fmla="*/ 115140 w 199905"/>
              <a:gd name="connsiteY2" fmla="*/ 342787 h 360040"/>
              <a:gd name="connsiteX3" fmla="*/ 0 w 199905"/>
              <a:gd name="connsiteY3" fmla="*/ 360040 h 360040"/>
              <a:gd name="connsiteX0" fmla="*/ 0 w 286169"/>
              <a:gd name="connsiteY0" fmla="*/ 144380 h 342787"/>
              <a:gd name="connsiteX1" fmla="*/ 286169 w 286169"/>
              <a:gd name="connsiteY1" fmla="*/ 0 h 342787"/>
              <a:gd name="connsiteX2" fmla="*/ 201404 w 286169"/>
              <a:gd name="connsiteY2" fmla="*/ 342787 h 342787"/>
              <a:gd name="connsiteX3" fmla="*/ 0 w 286169"/>
              <a:gd name="connsiteY3" fmla="*/ 144380 h 342787"/>
              <a:gd name="connsiteX0" fmla="*/ 0 w 286169"/>
              <a:gd name="connsiteY0" fmla="*/ 144380 h 291028"/>
              <a:gd name="connsiteX1" fmla="*/ 286169 w 286169"/>
              <a:gd name="connsiteY1" fmla="*/ 0 h 291028"/>
              <a:gd name="connsiteX2" fmla="*/ 2996 w 286169"/>
              <a:gd name="connsiteY2" fmla="*/ 291028 h 291028"/>
              <a:gd name="connsiteX3" fmla="*/ 0 w 286169"/>
              <a:gd name="connsiteY3" fmla="*/ 144380 h 291028"/>
              <a:gd name="connsiteX0" fmla="*/ 0 w 225785"/>
              <a:gd name="connsiteY0" fmla="*/ 204780 h 351428"/>
              <a:gd name="connsiteX1" fmla="*/ 225785 w 225785"/>
              <a:gd name="connsiteY1" fmla="*/ 0 h 351428"/>
              <a:gd name="connsiteX2" fmla="*/ 2996 w 225785"/>
              <a:gd name="connsiteY2" fmla="*/ 351428 h 351428"/>
              <a:gd name="connsiteX3" fmla="*/ 0 w 225785"/>
              <a:gd name="connsiteY3" fmla="*/ 204780 h 35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785" h="351428">
                <a:moveTo>
                  <a:pt x="0" y="204780"/>
                </a:moveTo>
                <a:lnTo>
                  <a:pt x="225785" y="0"/>
                </a:lnTo>
                <a:lnTo>
                  <a:pt x="2996" y="351428"/>
                </a:lnTo>
                <a:cubicBezTo>
                  <a:pt x="1997" y="302545"/>
                  <a:pt x="999" y="253663"/>
                  <a:pt x="0" y="20478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08" name="Triângulo isósceles 41"/>
          <p:cNvSpPr/>
          <p:nvPr/>
        </p:nvSpPr>
        <p:spPr>
          <a:xfrm>
            <a:off x="2420802" y="1864689"/>
            <a:ext cx="176026" cy="249392"/>
          </a:xfrm>
          <a:custGeom>
            <a:avLst/>
            <a:gdLst>
              <a:gd name="connsiteX0" fmla="*/ 0 w 72008"/>
              <a:gd name="connsiteY0" fmla="*/ 360040 h 360040"/>
              <a:gd name="connsiteX1" fmla="*/ 36004 w 72008"/>
              <a:gd name="connsiteY1" fmla="*/ 0 h 360040"/>
              <a:gd name="connsiteX2" fmla="*/ 72008 w 72008"/>
              <a:gd name="connsiteY2" fmla="*/ 360040 h 360040"/>
              <a:gd name="connsiteX3" fmla="*/ 0 w 72008"/>
              <a:gd name="connsiteY3" fmla="*/ 360040 h 360040"/>
              <a:gd name="connsiteX0" fmla="*/ 0 w 156773"/>
              <a:gd name="connsiteY0" fmla="*/ 420425 h 420425"/>
              <a:gd name="connsiteX1" fmla="*/ 156773 w 156773"/>
              <a:gd name="connsiteY1" fmla="*/ 0 h 420425"/>
              <a:gd name="connsiteX2" fmla="*/ 72008 w 156773"/>
              <a:gd name="connsiteY2" fmla="*/ 420425 h 420425"/>
              <a:gd name="connsiteX3" fmla="*/ 0 w 156773"/>
              <a:gd name="connsiteY3" fmla="*/ 420425 h 420425"/>
              <a:gd name="connsiteX0" fmla="*/ 0 w 199905"/>
              <a:gd name="connsiteY0" fmla="*/ 360040 h 420425"/>
              <a:gd name="connsiteX1" fmla="*/ 199905 w 199905"/>
              <a:gd name="connsiteY1" fmla="*/ 0 h 420425"/>
              <a:gd name="connsiteX2" fmla="*/ 115140 w 199905"/>
              <a:gd name="connsiteY2" fmla="*/ 420425 h 420425"/>
              <a:gd name="connsiteX3" fmla="*/ 0 w 199905"/>
              <a:gd name="connsiteY3" fmla="*/ 360040 h 420425"/>
              <a:gd name="connsiteX0" fmla="*/ 0 w 199905"/>
              <a:gd name="connsiteY0" fmla="*/ 360040 h 360040"/>
              <a:gd name="connsiteX1" fmla="*/ 199905 w 199905"/>
              <a:gd name="connsiteY1" fmla="*/ 0 h 360040"/>
              <a:gd name="connsiteX2" fmla="*/ 115140 w 199905"/>
              <a:gd name="connsiteY2" fmla="*/ 342787 h 360040"/>
              <a:gd name="connsiteX3" fmla="*/ 0 w 199905"/>
              <a:gd name="connsiteY3" fmla="*/ 360040 h 360040"/>
              <a:gd name="connsiteX0" fmla="*/ 0 w 286169"/>
              <a:gd name="connsiteY0" fmla="*/ 144380 h 342787"/>
              <a:gd name="connsiteX1" fmla="*/ 286169 w 286169"/>
              <a:gd name="connsiteY1" fmla="*/ 0 h 342787"/>
              <a:gd name="connsiteX2" fmla="*/ 201404 w 286169"/>
              <a:gd name="connsiteY2" fmla="*/ 342787 h 342787"/>
              <a:gd name="connsiteX3" fmla="*/ 0 w 286169"/>
              <a:gd name="connsiteY3" fmla="*/ 144380 h 342787"/>
              <a:gd name="connsiteX0" fmla="*/ 0 w 286169"/>
              <a:gd name="connsiteY0" fmla="*/ 144380 h 291028"/>
              <a:gd name="connsiteX1" fmla="*/ 286169 w 286169"/>
              <a:gd name="connsiteY1" fmla="*/ 0 h 291028"/>
              <a:gd name="connsiteX2" fmla="*/ 2996 w 286169"/>
              <a:gd name="connsiteY2" fmla="*/ 291028 h 291028"/>
              <a:gd name="connsiteX3" fmla="*/ 0 w 286169"/>
              <a:gd name="connsiteY3" fmla="*/ 144380 h 291028"/>
              <a:gd name="connsiteX0" fmla="*/ 0 w 225785"/>
              <a:gd name="connsiteY0" fmla="*/ 204780 h 351428"/>
              <a:gd name="connsiteX1" fmla="*/ 225785 w 225785"/>
              <a:gd name="connsiteY1" fmla="*/ 0 h 351428"/>
              <a:gd name="connsiteX2" fmla="*/ 2996 w 225785"/>
              <a:gd name="connsiteY2" fmla="*/ 351428 h 351428"/>
              <a:gd name="connsiteX3" fmla="*/ 0 w 225785"/>
              <a:gd name="connsiteY3" fmla="*/ 204780 h 35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785" h="351428">
                <a:moveTo>
                  <a:pt x="0" y="204780"/>
                </a:moveTo>
                <a:lnTo>
                  <a:pt x="225785" y="0"/>
                </a:lnTo>
                <a:lnTo>
                  <a:pt x="2996" y="351428"/>
                </a:lnTo>
                <a:cubicBezTo>
                  <a:pt x="1997" y="302545"/>
                  <a:pt x="999" y="253663"/>
                  <a:pt x="0" y="20478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09" name="Triângulo isósceles 42"/>
          <p:cNvSpPr/>
          <p:nvPr/>
        </p:nvSpPr>
        <p:spPr>
          <a:xfrm>
            <a:off x="2317092" y="2015467"/>
            <a:ext cx="89578" cy="222728"/>
          </a:xfrm>
          <a:custGeom>
            <a:avLst/>
            <a:gdLst>
              <a:gd name="connsiteX0" fmla="*/ 0 w 72008"/>
              <a:gd name="connsiteY0" fmla="*/ 301151 h 301151"/>
              <a:gd name="connsiteX1" fmla="*/ 36004 w 72008"/>
              <a:gd name="connsiteY1" fmla="*/ 0 h 301151"/>
              <a:gd name="connsiteX2" fmla="*/ 72008 w 72008"/>
              <a:gd name="connsiteY2" fmla="*/ 301151 h 301151"/>
              <a:gd name="connsiteX3" fmla="*/ 0 w 72008"/>
              <a:gd name="connsiteY3" fmla="*/ 301151 h 301151"/>
              <a:gd name="connsiteX0" fmla="*/ 0 w 132393"/>
              <a:gd name="connsiteY0" fmla="*/ 301151 h 301151"/>
              <a:gd name="connsiteX1" fmla="*/ 36004 w 132393"/>
              <a:gd name="connsiteY1" fmla="*/ 0 h 301151"/>
              <a:gd name="connsiteX2" fmla="*/ 132393 w 132393"/>
              <a:gd name="connsiteY2" fmla="*/ 275272 h 301151"/>
              <a:gd name="connsiteX3" fmla="*/ 0 w 132393"/>
              <a:gd name="connsiteY3" fmla="*/ 301151 h 301151"/>
              <a:gd name="connsiteX0" fmla="*/ 84766 w 96389"/>
              <a:gd name="connsiteY0" fmla="*/ 413295 h 413295"/>
              <a:gd name="connsiteX1" fmla="*/ 0 w 96389"/>
              <a:gd name="connsiteY1" fmla="*/ 0 h 413295"/>
              <a:gd name="connsiteX2" fmla="*/ 96389 w 96389"/>
              <a:gd name="connsiteY2" fmla="*/ 275272 h 413295"/>
              <a:gd name="connsiteX3" fmla="*/ 84766 w 96389"/>
              <a:gd name="connsiteY3" fmla="*/ 413295 h 413295"/>
              <a:gd name="connsiteX0" fmla="*/ 127898 w 139521"/>
              <a:gd name="connsiteY0" fmla="*/ 352910 h 352910"/>
              <a:gd name="connsiteX1" fmla="*/ 0 w 139521"/>
              <a:gd name="connsiteY1" fmla="*/ 0 h 352910"/>
              <a:gd name="connsiteX2" fmla="*/ 139521 w 139521"/>
              <a:gd name="connsiteY2" fmla="*/ 214887 h 352910"/>
              <a:gd name="connsiteX3" fmla="*/ 127898 w 139521"/>
              <a:gd name="connsiteY3" fmla="*/ 352910 h 35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521" h="352910">
                <a:moveTo>
                  <a:pt x="127898" y="352910"/>
                </a:moveTo>
                <a:lnTo>
                  <a:pt x="0" y="0"/>
                </a:lnTo>
                <a:lnTo>
                  <a:pt x="139521" y="214887"/>
                </a:lnTo>
                <a:lnTo>
                  <a:pt x="127898" y="352910"/>
                </a:ln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10" name="Conector reto 2009"/>
          <p:cNvCxnSpPr/>
          <p:nvPr/>
        </p:nvCxnSpPr>
        <p:spPr>
          <a:xfrm flipH="1">
            <a:off x="2409866" y="1912336"/>
            <a:ext cx="10936" cy="47021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11" name="Grupo 2010"/>
          <p:cNvGrpSpPr/>
          <p:nvPr/>
        </p:nvGrpSpPr>
        <p:grpSpPr>
          <a:xfrm>
            <a:off x="3219827" y="1783747"/>
            <a:ext cx="645394" cy="402042"/>
            <a:chOff x="6159466" y="5372244"/>
            <a:chExt cx="936104" cy="448878"/>
          </a:xfrm>
        </p:grpSpPr>
        <p:cxnSp>
          <p:nvCxnSpPr>
            <p:cNvPr id="2012" name="Conector em curva 2011"/>
            <p:cNvCxnSpPr/>
            <p:nvPr/>
          </p:nvCxnSpPr>
          <p:spPr>
            <a:xfrm rot="10800000" flipV="1">
              <a:off x="6159466" y="5389074"/>
              <a:ext cx="360040" cy="288032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3" name="Conector em curva 2012"/>
            <p:cNvCxnSpPr/>
            <p:nvPr/>
          </p:nvCxnSpPr>
          <p:spPr>
            <a:xfrm rot="16200000" flipH="1">
              <a:off x="6583099" y="5380659"/>
              <a:ext cx="376870" cy="36004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4" name="Conector em curva 2013"/>
            <p:cNvCxnSpPr/>
            <p:nvPr/>
          </p:nvCxnSpPr>
          <p:spPr>
            <a:xfrm>
              <a:off x="6663522" y="5372244"/>
              <a:ext cx="432048" cy="16084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5" name="Conector em curva 2014"/>
            <p:cNvCxnSpPr/>
            <p:nvPr/>
          </p:nvCxnSpPr>
          <p:spPr>
            <a:xfrm rot="16200000" flipH="1">
              <a:off x="6519506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6" name="Conector em curva 2015"/>
            <p:cNvCxnSpPr/>
            <p:nvPr/>
          </p:nvCxnSpPr>
          <p:spPr>
            <a:xfrm rot="16200000" flipH="1">
              <a:off x="6591514" y="537224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7" name="Conector em curva 2016"/>
            <p:cNvCxnSpPr/>
            <p:nvPr/>
          </p:nvCxnSpPr>
          <p:spPr>
            <a:xfrm rot="5400000">
              <a:off x="6231474" y="5461082"/>
              <a:ext cx="360040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8" name="Conector em curva 2017"/>
            <p:cNvCxnSpPr/>
            <p:nvPr/>
          </p:nvCxnSpPr>
          <p:spPr>
            <a:xfrm rot="10800000" flipV="1">
              <a:off x="6231474" y="5389074"/>
              <a:ext cx="244082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9" name="Conector em curva 2018"/>
            <p:cNvCxnSpPr/>
            <p:nvPr/>
          </p:nvCxnSpPr>
          <p:spPr>
            <a:xfrm rot="16200000" flipH="1">
              <a:off x="6483502" y="5497086"/>
              <a:ext cx="432048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0" name="Conector em curva 2019"/>
            <p:cNvCxnSpPr/>
            <p:nvPr/>
          </p:nvCxnSpPr>
          <p:spPr>
            <a:xfrm rot="16200000" flipH="1">
              <a:off x="6375490" y="5533090"/>
              <a:ext cx="351656" cy="636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1" name="Conector em curva 2020"/>
            <p:cNvCxnSpPr/>
            <p:nvPr/>
          </p:nvCxnSpPr>
          <p:spPr>
            <a:xfrm rot="5400000">
              <a:off x="6303482" y="5533090"/>
              <a:ext cx="360040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2" name="Conector em curva 2021"/>
            <p:cNvCxnSpPr/>
            <p:nvPr/>
          </p:nvCxnSpPr>
          <p:spPr>
            <a:xfrm>
              <a:off x="6663522" y="5389074"/>
              <a:ext cx="216024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3" name="Conector em curva 2022"/>
            <p:cNvCxnSpPr/>
            <p:nvPr/>
          </p:nvCxnSpPr>
          <p:spPr>
            <a:xfrm rot="5400000">
              <a:off x="6375490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4" name="Conector em curva 2023"/>
            <p:cNvCxnSpPr/>
            <p:nvPr/>
          </p:nvCxnSpPr>
          <p:spPr>
            <a:xfrm rot="16200000" flipH="1">
              <a:off x="6663522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5" name="Conector em curva 2024"/>
            <p:cNvCxnSpPr/>
            <p:nvPr/>
          </p:nvCxnSpPr>
          <p:spPr>
            <a:xfrm rot="5400000">
              <a:off x="6519506" y="5461082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6" name="Conector em curva 2025"/>
            <p:cNvCxnSpPr/>
            <p:nvPr/>
          </p:nvCxnSpPr>
          <p:spPr>
            <a:xfrm rot="5400000">
              <a:off x="6483502" y="5425078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7" name="Conector em curva 2026"/>
            <p:cNvCxnSpPr/>
            <p:nvPr/>
          </p:nvCxnSpPr>
          <p:spPr>
            <a:xfrm rot="5400000">
              <a:off x="6597864" y="567075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8" name="Conector em curva 2027"/>
            <p:cNvCxnSpPr/>
            <p:nvPr/>
          </p:nvCxnSpPr>
          <p:spPr>
            <a:xfrm rot="5400000">
              <a:off x="6309832" y="564270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9" name="Conector em curva 2028"/>
            <p:cNvCxnSpPr/>
            <p:nvPr/>
          </p:nvCxnSpPr>
          <p:spPr>
            <a:xfrm rot="16200000" flipH="1">
              <a:off x="6777144" y="5635492"/>
              <a:ext cx="160846" cy="4395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0" name="Conector em curva 2029"/>
            <p:cNvCxnSpPr/>
            <p:nvPr/>
          </p:nvCxnSpPr>
          <p:spPr>
            <a:xfrm rot="5400000">
              <a:off x="6873196" y="5581918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1" name="Conector em curva 2030"/>
            <p:cNvCxnSpPr/>
            <p:nvPr/>
          </p:nvCxnSpPr>
          <p:spPr>
            <a:xfrm rot="10800000" flipV="1">
              <a:off x="6885158" y="5389074"/>
              <a:ext cx="127185" cy="55178"/>
            </a:xfrm>
            <a:prstGeom prst="curvedConnector3">
              <a:avLst>
                <a:gd name="adj1" fmla="val 1482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2" name="Conector em curva 2031"/>
            <p:cNvCxnSpPr/>
            <p:nvPr/>
          </p:nvCxnSpPr>
          <p:spPr>
            <a:xfrm rot="10800000" flipV="1">
              <a:off x="6752361" y="5477911"/>
              <a:ext cx="288032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3" name="Conector em curva 2032"/>
            <p:cNvCxnSpPr/>
            <p:nvPr/>
          </p:nvCxnSpPr>
          <p:spPr>
            <a:xfrm rot="5400000">
              <a:off x="6480212" y="5409220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4" name="Conector em curva 2033"/>
            <p:cNvCxnSpPr/>
            <p:nvPr/>
          </p:nvCxnSpPr>
          <p:spPr>
            <a:xfrm rot="16200000" flipH="1">
              <a:off x="6601088" y="5411216"/>
              <a:ext cx="129282" cy="5727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5" name="Conector em curva 2034"/>
            <p:cNvCxnSpPr/>
            <p:nvPr/>
          </p:nvCxnSpPr>
          <p:spPr>
            <a:xfrm rot="10800000" flipV="1">
              <a:off x="6447498" y="5373216"/>
              <a:ext cx="135440" cy="8786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36" name="Grupo 2035"/>
          <p:cNvGrpSpPr/>
          <p:nvPr/>
        </p:nvGrpSpPr>
        <p:grpSpPr>
          <a:xfrm>
            <a:off x="2980706" y="1730832"/>
            <a:ext cx="702684" cy="467017"/>
            <a:chOff x="6159466" y="5372244"/>
            <a:chExt cx="936104" cy="448878"/>
          </a:xfrm>
          <a:scene3d>
            <a:camera prst="orthographicFront">
              <a:rot lat="0" lon="0" rev="0"/>
            </a:camera>
            <a:lightRig rig="threePt" dir="t"/>
          </a:scene3d>
        </p:grpSpPr>
        <p:cxnSp>
          <p:nvCxnSpPr>
            <p:cNvPr id="2037" name="Conector em curva 2036"/>
            <p:cNvCxnSpPr/>
            <p:nvPr/>
          </p:nvCxnSpPr>
          <p:spPr>
            <a:xfrm rot="10800000" flipV="1">
              <a:off x="6159466" y="5389074"/>
              <a:ext cx="360040" cy="288032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8" name="Conector em curva 2037"/>
            <p:cNvCxnSpPr/>
            <p:nvPr/>
          </p:nvCxnSpPr>
          <p:spPr>
            <a:xfrm rot="16200000" flipH="1">
              <a:off x="6583099" y="5380659"/>
              <a:ext cx="376870" cy="36004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9" name="Conector em curva 2038"/>
            <p:cNvCxnSpPr/>
            <p:nvPr/>
          </p:nvCxnSpPr>
          <p:spPr>
            <a:xfrm>
              <a:off x="6663522" y="5372244"/>
              <a:ext cx="432048" cy="16084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0" name="Conector em curva 2039"/>
            <p:cNvCxnSpPr/>
            <p:nvPr/>
          </p:nvCxnSpPr>
          <p:spPr>
            <a:xfrm rot="16200000" flipH="1">
              <a:off x="6519506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1" name="Conector em curva 2040"/>
            <p:cNvCxnSpPr/>
            <p:nvPr/>
          </p:nvCxnSpPr>
          <p:spPr>
            <a:xfrm rot="16200000" flipH="1">
              <a:off x="6591514" y="537224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2" name="Conector em curva 2041"/>
            <p:cNvCxnSpPr/>
            <p:nvPr/>
          </p:nvCxnSpPr>
          <p:spPr>
            <a:xfrm rot="5400000">
              <a:off x="6231474" y="5461082"/>
              <a:ext cx="360040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3" name="Conector em curva 2042"/>
            <p:cNvCxnSpPr/>
            <p:nvPr/>
          </p:nvCxnSpPr>
          <p:spPr>
            <a:xfrm rot="10800000" flipV="1">
              <a:off x="6231474" y="5389074"/>
              <a:ext cx="244082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4" name="Conector em curva 2043"/>
            <p:cNvCxnSpPr/>
            <p:nvPr/>
          </p:nvCxnSpPr>
          <p:spPr>
            <a:xfrm rot="16200000" flipH="1">
              <a:off x="6483502" y="5497086"/>
              <a:ext cx="432048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5" name="Conector em curva 2044"/>
            <p:cNvCxnSpPr/>
            <p:nvPr/>
          </p:nvCxnSpPr>
          <p:spPr>
            <a:xfrm rot="16200000" flipH="1">
              <a:off x="6375490" y="5533090"/>
              <a:ext cx="351656" cy="636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6" name="Conector em curva 2045"/>
            <p:cNvCxnSpPr/>
            <p:nvPr/>
          </p:nvCxnSpPr>
          <p:spPr>
            <a:xfrm rot="5400000">
              <a:off x="6303482" y="5533090"/>
              <a:ext cx="360040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7" name="Conector em curva 2046"/>
            <p:cNvCxnSpPr/>
            <p:nvPr/>
          </p:nvCxnSpPr>
          <p:spPr>
            <a:xfrm>
              <a:off x="6663522" y="5389074"/>
              <a:ext cx="216024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8" name="Conector em curva 2047"/>
            <p:cNvCxnSpPr/>
            <p:nvPr/>
          </p:nvCxnSpPr>
          <p:spPr>
            <a:xfrm rot="5400000">
              <a:off x="6375490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9" name="Conector em curva 2048"/>
            <p:cNvCxnSpPr/>
            <p:nvPr/>
          </p:nvCxnSpPr>
          <p:spPr>
            <a:xfrm rot="16200000" flipH="1">
              <a:off x="6663522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0" name="Conector em curva 2049"/>
            <p:cNvCxnSpPr/>
            <p:nvPr/>
          </p:nvCxnSpPr>
          <p:spPr>
            <a:xfrm rot="5400000">
              <a:off x="6519506" y="5461082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1" name="Conector em curva 2050"/>
            <p:cNvCxnSpPr/>
            <p:nvPr/>
          </p:nvCxnSpPr>
          <p:spPr>
            <a:xfrm rot="5400000">
              <a:off x="6483502" y="5425078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2" name="Conector em curva 2051"/>
            <p:cNvCxnSpPr/>
            <p:nvPr/>
          </p:nvCxnSpPr>
          <p:spPr>
            <a:xfrm rot="5400000">
              <a:off x="6597864" y="567075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3" name="Conector em curva 2052"/>
            <p:cNvCxnSpPr/>
            <p:nvPr/>
          </p:nvCxnSpPr>
          <p:spPr>
            <a:xfrm rot="5400000">
              <a:off x="6309832" y="564270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4" name="Conector em curva 2053"/>
            <p:cNvCxnSpPr/>
            <p:nvPr/>
          </p:nvCxnSpPr>
          <p:spPr>
            <a:xfrm rot="16200000" flipH="1">
              <a:off x="6777144" y="5635492"/>
              <a:ext cx="160846" cy="4395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5" name="Conector em curva 2054"/>
            <p:cNvCxnSpPr/>
            <p:nvPr/>
          </p:nvCxnSpPr>
          <p:spPr>
            <a:xfrm rot="5400000">
              <a:off x="6873196" y="5581918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6" name="Conector em curva 2055"/>
            <p:cNvCxnSpPr/>
            <p:nvPr/>
          </p:nvCxnSpPr>
          <p:spPr>
            <a:xfrm rot="10800000" flipV="1">
              <a:off x="6885158" y="5389074"/>
              <a:ext cx="127185" cy="55178"/>
            </a:xfrm>
            <a:prstGeom prst="curvedConnector3">
              <a:avLst>
                <a:gd name="adj1" fmla="val 1482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7" name="Conector em curva 2056"/>
            <p:cNvCxnSpPr/>
            <p:nvPr/>
          </p:nvCxnSpPr>
          <p:spPr>
            <a:xfrm rot="10800000" flipV="1">
              <a:off x="6752361" y="5477911"/>
              <a:ext cx="288032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8" name="Conector em curva 2057"/>
            <p:cNvCxnSpPr/>
            <p:nvPr/>
          </p:nvCxnSpPr>
          <p:spPr>
            <a:xfrm rot="5400000">
              <a:off x="6480212" y="5409220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9" name="Conector em curva 2058"/>
            <p:cNvCxnSpPr/>
            <p:nvPr/>
          </p:nvCxnSpPr>
          <p:spPr>
            <a:xfrm rot="16200000" flipH="1">
              <a:off x="6601088" y="5411216"/>
              <a:ext cx="129282" cy="5727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0" name="Conector em curva 2059"/>
            <p:cNvCxnSpPr/>
            <p:nvPr/>
          </p:nvCxnSpPr>
          <p:spPr>
            <a:xfrm rot="10800000" flipV="1">
              <a:off x="6447498" y="5373216"/>
              <a:ext cx="135440" cy="8786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61" name="Conector reto 2060"/>
          <p:cNvCxnSpPr/>
          <p:nvPr/>
        </p:nvCxnSpPr>
        <p:spPr>
          <a:xfrm flipH="1" flipV="1">
            <a:off x="1933525" y="2526251"/>
            <a:ext cx="420558" cy="357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2" name="Conector reto 2061"/>
          <p:cNvCxnSpPr/>
          <p:nvPr/>
        </p:nvCxnSpPr>
        <p:spPr>
          <a:xfrm flipH="1" flipV="1">
            <a:off x="3829954" y="2646968"/>
            <a:ext cx="420558" cy="357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3" name="Conector reto 2062"/>
          <p:cNvCxnSpPr/>
          <p:nvPr/>
        </p:nvCxnSpPr>
        <p:spPr>
          <a:xfrm flipH="1" flipV="1">
            <a:off x="5520508" y="2762373"/>
            <a:ext cx="420558" cy="357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4" name="Grupo 2063"/>
          <p:cNvGrpSpPr/>
          <p:nvPr/>
        </p:nvGrpSpPr>
        <p:grpSpPr>
          <a:xfrm>
            <a:off x="1865149" y="2229747"/>
            <a:ext cx="833120" cy="584678"/>
            <a:chOff x="6159466" y="5372244"/>
            <a:chExt cx="936104" cy="448878"/>
          </a:xfrm>
        </p:grpSpPr>
        <p:cxnSp>
          <p:nvCxnSpPr>
            <p:cNvPr id="2065" name="Conector em curva 2064"/>
            <p:cNvCxnSpPr/>
            <p:nvPr/>
          </p:nvCxnSpPr>
          <p:spPr>
            <a:xfrm rot="10800000" flipV="1">
              <a:off x="6159466" y="5389074"/>
              <a:ext cx="360040" cy="288032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6" name="Conector em curva 2065"/>
            <p:cNvCxnSpPr/>
            <p:nvPr/>
          </p:nvCxnSpPr>
          <p:spPr>
            <a:xfrm rot="16200000" flipH="1">
              <a:off x="6583099" y="5380659"/>
              <a:ext cx="376870" cy="36004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7" name="Conector em curva 2066"/>
            <p:cNvCxnSpPr/>
            <p:nvPr/>
          </p:nvCxnSpPr>
          <p:spPr>
            <a:xfrm>
              <a:off x="6663522" y="5372244"/>
              <a:ext cx="432048" cy="16084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8" name="Conector em curva 2067"/>
            <p:cNvCxnSpPr/>
            <p:nvPr/>
          </p:nvCxnSpPr>
          <p:spPr>
            <a:xfrm rot="16200000" flipH="1">
              <a:off x="6519506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9" name="Conector em curva 2068"/>
            <p:cNvCxnSpPr/>
            <p:nvPr/>
          </p:nvCxnSpPr>
          <p:spPr>
            <a:xfrm rot="16200000" flipH="1">
              <a:off x="6591514" y="537224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0" name="Conector em curva 2069"/>
            <p:cNvCxnSpPr/>
            <p:nvPr/>
          </p:nvCxnSpPr>
          <p:spPr>
            <a:xfrm rot="5400000">
              <a:off x="6231474" y="5461082"/>
              <a:ext cx="360040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1" name="Conector em curva 2070"/>
            <p:cNvCxnSpPr/>
            <p:nvPr/>
          </p:nvCxnSpPr>
          <p:spPr>
            <a:xfrm rot="10800000" flipV="1">
              <a:off x="6231474" y="5389074"/>
              <a:ext cx="244082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2" name="Conector em curva 2071"/>
            <p:cNvCxnSpPr/>
            <p:nvPr/>
          </p:nvCxnSpPr>
          <p:spPr>
            <a:xfrm rot="16200000" flipH="1">
              <a:off x="6483502" y="5497086"/>
              <a:ext cx="432048" cy="2160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3" name="Conector em curva 2072"/>
            <p:cNvCxnSpPr/>
            <p:nvPr/>
          </p:nvCxnSpPr>
          <p:spPr>
            <a:xfrm rot="16200000" flipH="1">
              <a:off x="6375490" y="5533090"/>
              <a:ext cx="351656" cy="6362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4" name="Conector em curva 2073"/>
            <p:cNvCxnSpPr/>
            <p:nvPr/>
          </p:nvCxnSpPr>
          <p:spPr>
            <a:xfrm rot="5400000">
              <a:off x="6303482" y="5533090"/>
              <a:ext cx="360040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5" name="Conector em curva 2074"/>
            <p:cNvCxnSpPr/>
            <p:nvPr/>
          </p:nvCxnSpPr>
          <p:spPr>
            <a:xfrm>
              <a:off x="6663522" y="5389074"/>
              <a:ext cx="216024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6" name="Conector em curva 2075"/>
            <p:cNvCxnSpPr/>
            <p:nvPr/>
          </p:nvCxnSpPr>
          <p:spPr>
            <a:xfrm rot="5400000">
              <a:off x="6375490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7" name="Conector em curva 2076"/>
            <p:cNvCxnSpPr/>
            <p:nvPr/>
          </p:nvCxnSpPr>
          <p:spPr>
            <a:xfrm rot="16200000" flipH="1">
              <a:off x="6663522" y="5389074"/>
              <a:ext cx="144016" cy="14401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8" name="Conector em curva 2077"/>
            <p:cNvCxnSpPr/>
            <p:nvPr/>
          </p:nvCxnSpPr>
          <p:spPr>
            <a:xfrm rot="5400000">
              <a:off x="6519506" y="5461082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9" name="Conector em curva 2078"/>
            <p:cNvCxnSpPr/>
            <p:nvPr/>
          </p:nvCxnSpPr>
          <p:spPr>
            <a:xfrm rot="5400000">
              <a:off x="6483502" y="5425078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0" name="Conector em curva 2079"/>
            <p:cNvCxnSpPr/>
            <p:nvPr/>
          </p:nvCxnSpPr>
          <p:spPr>
            <a:xfrm rot="5400000">
              <a:off x="6597864" y="567075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1" name="Conector em curva 2080"/>
            <p:cNvCxnSpPr/>
            <p:nvPr/>
          </p:nvCxnSpPr>
          <p:spPr>
            <a:xfrm rot="5400000">
              <a:off x="6309832" y="5642706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2" name="Conector em curva 2081"/>
            <p:cNvCxnSpPr/>
            <p:nvPr/>
          </p:nvCxnSpPr>
          <p:spPr>
            <a:xfrm rot="16200000" flipH="1">
              <a:off x="6777144" y="5635492"/>
              <a:ext cx="160846" cy="4395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3" name="Conector em curva 2082"/>
            <p:cNvCxnSpPr/>
            <p:nvPr/>
          </p:nvCxnSpPr>
          <p:spPr>
            <a:xfrm rot="5400000">
              <a:off x="6873196" y="5581918"/>
              <a:ext cx="144016" cy="12700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4" name="Conector em curva 2083"/>
            <p:cNvCxnSpPr/>
            <p:nvPr/>
          </p:nvCxnSpPr>
          <p:spPr>
            <a:xfrm rot="10800000" flipV="1">
              <a:off x="6885158" y="5389074"/>
              <a:ext cx="127185" cy="55178"/>
            </a:xfrm>
            <a:prstGeom prst="curvedConnector3">
              <a:avLst>
                <a:gd name="adj1" fmla="val 1482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5" name="Conector em curva 2084"/>
            <p:cNvCxnSpPr/>
            <p:nvPr/>
          </p:nvCxnSpPr>
          <p:spPr>
            <a:xfrm rot="10800000" flipV="1">
              <a:off x="6752361" y="5477911"/>
              <a:ext cx="288032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6" name="Conector em curva 2085"/>
            <p:cNvCxnSpPr/>
            <p:nvPr/>
          </p:nvCxnSpPr>
          <p:spPr>
            <a:xfrm rot="5400000">
              <a:off x="6480212" y="5409220"/>
              <a:ext cx="144016" cy="7200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7" name="Conector em curva 2086"/>
            <p:cNvCxnSpPr/>
            <p:nvPr/>
          </p:nvCxnSpPr>
          <p:spPr>
            <a:xfrm rot="16200000" flipH="1">
              <a:off x="6601088" y="5411216"/>
              <a:ext cx="129282" cy="5727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8" name="Conector em curva 2087"/>
            <p:cNvCxnSpPr/>
            <p:nvPr/>
          </p:nvCxnSpPr>
          <p:spPr>
            <a:xfrm rot="10800000" flipV="1">
              <a:off x="6447498" y="5373216"/>
              <a:ext cx="135440" cy="87866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89" name="Conector reto 2088"/>
          <p:cNvCxnSpPr/>
          <p:nvPr/>
        </p:nvCxnSpPr>
        <p:spPr>
          <a:xfrm flipH="1" flipV="1">
            <a:off x="2323455" y="2538355"/>
            <a:ext cx="420558" cy="357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2" name="Picture 8" descr="C:\Users\Daniel\Dropbox\Grupo_Matsura\Fotos_Experimento\Enterrio das fitas gotejadoras\DSC06355_2112x15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221088"/>
            <a:ext cx="2995613" cy="211931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3" name="Elipse 2092"/>
          <p:cNvSpPr/>
          <p:nvPr/>
        </p:nvSpPr>
        <p:spPr>
          <a:xfrm>
            <a:off x="1935126" y="2211055"/>
            <a:ext cx="684721" cy="49015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95" name="Conector reto 2094"/>
          <p:cNvCxnSpPr>
            <a:stCxn id="2093" idx="2"/>
          </p:cNvCxnSpPr>
          <p:nvPr/>
        </p:nvCxnSpPr>
        <p:spPr>
          <a:xfrm flipH="1">
            <a:off x="221654" y="2456132"/>
            <a:ext cx="1713472" cy="176495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7" name="Conector reto 2096"/>
          <p:cNvCxnSpPr/>
          <p:nvPr/>
        </p:nvCxnSpPr>
        <p:spPr>
          <a:xfrm>
            <a:off x="2631003" y="2483561"/>
            <a:ext cx="538887" cy="173752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8" name="CaixaDeTexto 2097"/>
          <p:cNvSpPr txBox="1"/>
          <p:nvPr/>
        </p:nvSpPr>
        <p:spPr>
          <a:xfrm>
            <a:off x="6467333" y="4748951"/>
            <a:ext cx="2191626" cy="1477328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Evapotranspiração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Eficiência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Água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Nutrientes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Tráfego máquinas</a:t>
            </a:r>
          </a:p>
        </p:txBody>
      </p:sp>
      <p:sp>
        <p:nvSpPr>
          <p:cNvPr id="705" name="Título 1"/>
          <p:cNvSpPr txBox="1">
            <a:spLocks/>
          </p:cNvSpPr>
          <p:nvPr/>
        </p:nvSpPr>
        <p:spPr>
          <a:xfrm>
            <a:off x="480577" y="173708"/>
            <a:ext cx="8178382" cy="7350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316288" algn="l"/>
              </a:tabLst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Sistema de irrigação subsuperficial</a:t>
            </a:r>
          </a:p>
        </p:txBody>
      </p:sp>
      <p:sp>
        <p:nvSpPr>
          <p:cNvPr id="2" name="Retângulo 1"/>
          <p:cNvSpPr/>
          <p:nvPr/>
        </p:nvSpPr>
        <p:spPr>
          <a:xfrm>
            <a:off x="7419069" y="1422569"/>
            <a:ext cx="98438" cy="98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7" name="Retângulo 706"/>
          <p:cNvSpPr/>
          <p:nvPr/>
        </p:nvSpPr>
        <p:spPr>
          <a:xfrm>
            <a:off x="5910311" y="1318488"/>
            <a:ext cx="196322" cy="141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8" name="Retângulo 707"/>
          <p:cNvSpPr/>
          <p:nvPr/>
        </p:nvSpPr>
        <p:spPr>
          <a:xfrm>
            <a:off x="4321730" y="1257121"/>
            <a:ext cx="196322" cy="141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09" name="Imagem 708"/>
          <p:cNvPicPr>
            <a:picLocks noChangeAspect="1"/>
          </p:cNvPicPr>
          <p:nvPr/>
        </p:nvPicPr>
        <p:blipFill rotWithShape="1">
          <a:blip r:embed="rId3"/>
          <a:srcRect l="35825" t="28265" r="15744" b="17870"/>
          <a:stretch/>
        </p:blipFill>
        <p:spPr>
          <a:xfrm>
            <a:off x="180839" y="4262409"/>
            <a:ext cx="3043103" cy="207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8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4000"/>
                                        <p:tgtEl>
                                          <p:spTgt spid="1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40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40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4000"/>
                                        <p:tgtEl>
                                          <p:spTgt spid="1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4000"/>
                                        <p:tgtEl>
                                          <p:spTgt spid="1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4000"/>
                                        <p:tgtEl>
                                          <p:spTgt spid="1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5" grpId="0" animBg="1"/>
      <p:bldP spid="1426" grpId="0" animBg="1"/>
      <p:bldP spid="1553" grpId="0" animBg="1"/>
      <p:bldP spid="1657" grpId="0" animBg="1"/>
      <p:bldP spid="1878" grpId="0" animBg="1"/>
      <p:bldP spid="1956" grpId="0" animBg="1"/>
      <p:bldP spid="2093" grpId="0" animBg="1"/>
      <p:bldP spid="2098" grpId="0" build="p" bldLvl="2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atsura.FEAGRI\Pictures\2013-09-24 imagens do celular\imagens do celular 10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116"/>
            <a:ext cx="4569972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matsura.FEAGRI\Pictures\2013-09-24 imagens do celular\imagens do celular 10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468" y="33115"/>
            <a:ext cx="4538532" cy="340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004048" y="4077072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PROFUNDIDADE DE ENTERRIO DO GOTEJADOR</a:t>
            </a:r>
          </a:p>
        </p:txBody>
      </p:sp>
    </p:spTree>
    <p:extLst>
      <p:ext uri="{BB962C8B-B14F-4D97-AF65-F5344CB8AC3E}">
        <p14:creationId xmlns:p14="http://schemas.microsoft.com/office/powerpoint/2010/main" val="30466837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19" y="188640"/>
            <a:ext cx="76962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19" y="220259"/>
            <a:ext cx="2438400" cy="1600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Conector reto 2"/>
          <p:cNvCxnSpPr/>
          <p:nvPr/>
        </p:nvCxnSpPr>
        <p:spPr>
          <a:xfrm>
            <a:off x="3982288" y="4509120"/>
            <a:ext cx="0" cy="648072"/>
          </a:xfrm>
          <a:prstGeom prst="line">
            <a:avLst/>
          </a:prstGeom>
          <a:ln w="38100">
            <a:solidFill>
              <a:srgbClr val="CB3B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>
            <a:off x="4216576" y="4499240"/>
            <a:ext cx="0" cy="64807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4449166" y="4511392"/>
            <a:ext cx="0" cy="64807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4671304" y="4472720"/>
            <a:ext cx="0" cy="6867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6228184" y="4472720"/>
            <a:ext cx="0" cy="64807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6485152" y="4476841"/>
            <a:ext cx="0" cy="648072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6835312" y="4462473"/>
            <a:ext cx="0" cy="64807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>
            <a:off x="7105928" y="4459780"/>
            <a:ext cx="0" cy="648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127895"/>
            <a:ext cx="5369495" cy="169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ixaDeTexto 17"/>
          <p:cNvSpPr txBox="1"/>
          <p:nvPr/>
        </p:nvSpPr>
        <p:spPr>
          <a:xfrm>
            <a:off x="683568" y="5805264"/>
            <a:ext cx="1623458" cy="369332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TRATAMENTOS</a:t>
            </a:r>
          </a:p>
        </p:txBody>
      </p:sp>
      <p:sp>
        <p:nvSpPr>
          <p:cNvPr id="19" name="Seta para a esquerda 18"/>
          <p:cNvSpPr/>
          <p:nvPr/>
        </p:nvSpPr>
        <p:spPr>
          <a:xfrm>
            <a:off x="2372073" y="5833815"/>
            <a:ext cx="543743" cy="312229"/>
          </a:xfrm>
          <a:prstGeom prst="lef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41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tsura.FEAGRI\Pictures\2013-09-24 imagens do celular\imagens do celular 2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1600" y="-3886200"/>
            <a:ext cx="19507200" cy="146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940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tsura.FEAGRI\Pictures\2013-09-24 imagens do celular\imagens do celular 3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1600" y="-3886200"/>
            <a:ext cx="19507200" cy="146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268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888B77E-C20B-4428-B761-5D8BDA6369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69" t="9942" r="15634" b="22451"/>
          <a:stretch/>
        </p:blipFill>
        <p:spPr>
          <a:xfrm>
            <a:off x="179512" y="1196752"/>
            <a:ext cx="7920882" cy="528058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80DBF8E-5344-4793-B9FB-1BB79DFECBB1}"/>
              </a:ext>
            </a:extLst>
          </p:cNvPr>
          <p:cNvSpPr txBox="1"/>
          <p:nvPr/>
        </p:nvSpPr>
        <p:spPr>
          <a:xfrm>
            <a:off x="395536" y="476672"/>
            <a:ext cx="8748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Vazões de </a:t>
            </a:r>
            <a:r>
              <a:rPr lang="pt-BR" sz="2800" b="1" dirty="0">
                <a:solidFill>
                  <a:srgbClr val="FF0000"/>
                </a:solidFill>
              </a:rPr>
              <a:t>retirada</a:t>
            </a:r>
            <a:r>
              <a:rPr lang="pt-BR" sz="2800" b="1" dirty="0"/>
              <a:t>, </a:t>
            </a:r>
            <a:r>
              <a:rPr lang="pt-BR" sz="2800" b="1" dirty="0">
                <a:solidFill>
                  <a:srgbClr val="00B0F0"/>
                </a:solidFill>
              </a:rPr>
              <a:t>consumo</a:t>
            </a:r>
            <a:r>
              <a:rPr lang="pt-BR" sz="2800" b="1" dirty="0"/>
              <a:t> e </a:t>
            </a:r>
            <a:r>
              <a:rPr lang="pt-BR" sz="2800" b="1" dirty="0">
                <a:solidFill>
                  <a:srgbClr val="00B050"/>
                </a:solidFill>
              </a:rPr>
              <a:t>retorno</a:t>
            </a:r>
            <a:r>
              <a:rPr lang="pt-BR" sz="2800" b="1" dirty="0"/>
              <a:t> em percentagem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F4BBA91-C675-4936-A7DA-751E9F23AA9D}"/>
              </a:ext>
            </a:extLst>
          </p:cNvPr>
          <p:cNvSpPr/>
          <p:nvPr/>
        </p:nvSpPr>
        <p:spPr>
          <a:xfrm>
            <a:off x="467544" y="6227668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A vazão de retirada para usos consuntivos no país, no ano de referência de </a:t>
            </a:r>
          </a:p>
          <a:p>
            <a:r>
              <a:rPr lang="pt-BR" dirty="0"/>
              <a:t>2000,  é  de  </a:t>
            </a:r>
            <a:r>
              <a:rPr lang="pt-BR" b="1" dirty="0">
                <a:solidFill>
                  <a:srgbClr val="FF0000"/>
                </a:solidFill>
              </a:rPr>
              <a:t>1.592  m3/s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E12E014-FFDE-4BB6-99A1-14627A0A32E0}"/>
              </a:ext>
            </a:extLst>
          </p:cNvPr>
          <p:cNvSpPr/>
          <p:nvPr/>
        </p:nvSpPr>
        <p:spPr>
          <a:xfrm>
            <a:off x="3203848" y="2132856"/>
            <a:ext cx="1656184" cy="40948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530507C-E3C3-4459-B162-71C463C89542}"/>
              </a:ext>
            </a:extLst>
          </p:cNvPr>
          <p:cNvSpPr/>
          <p:nvPr/>
        </p:nvSpPr>
        <p:spPr>
          <a:xfrm>
            <a:off x="5076056" y="2060848"/>
            <a:ext cx="1440162" cy="416682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E0C1DD7-81A2-4CBB-8938-1E64C6BE11A9}"/>
              </a:ext>
            </a:extLst>
          </p:cNvPr>
          <p:cNvSpPr/>
          <p:nvPr/>
        </p:nvSpPr>
        <p:spPr>
          <a:xfrm>
            <a:off x="7092280" y="2060848"/>
            <a:ext cx="648072" cy="416682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FEBE536-DF53-400C-B8E8-861CB559E1DB}"/>
              </a:ext>
            </a:extLst>
          </p:cNvPr>
          <p:cNvSpPr/>
          <p:nvPr/>
        </p:nvSpPr>
        <p:spPr>
          <a:xfrm>
            <a:off x="179512" y="5166712"/>
            <a:ext cx="7776864" cy="3505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85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6" grpId="0" animBg="1"/>
      <p:bldP spid="7" grpId="0" animBg="1"/>
      <p:bldP spid="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atsura.FEAGRI\Pictures\2016-07-12 iphone\iphone 1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4515966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matsura.FEAGRI\Pictures\2016-07-12 iphone\iphone 1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862" y="44624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5662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162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atsura.FEAGRI\Pictures\2016-07-12 iphone\iphone 6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7387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75" y="0"/>
            <a:ext cx="9108054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540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atsura.FEAGRI\Pictures\2016-07-12 iphone\iphone 4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49937" cy="446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matsura.FEAGRI\Pictures\2016-07-12 iphone\iphone 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matsura.FEAGRI\Pictures\2016-07-12 iphone\iphone 4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63621" y="4245091"/>
            <a:ext cx="2016225" cy="268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2467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tsura.FEAGRI\Pictures\2016-07-12 iphone\iphone 1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2800" y="-8229600"/>
            <a:ext cx="31089600" cy="2331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5035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matsura.FEAGRI\Pictures\2016-07-12 iphone\iphone 0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7308304" cy="548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9065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tsura.FEAGRI\Pictures\2016-07-12 iphone\iphone 1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7487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atsura.FEAGRI\Pictures\2016-07-12 iphone\iphone 1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4774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atsura.FEAGRI\Pictures\2016-07-12 iphone\iphone 5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77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07DF0BD-E3C8-46F4-AFA6-A440F5B31F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42" r="9383" b="16129"/>
          <a:stretch/>
        </p:blipFill>
        <p:spPr>
          <a:xfrm>
            <a:off x="251520" y="620688"/>
            <a:ext cx="8892480" cy="600531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46BB3FE-FD38-41A4-B340-76085D8228F8}"/>
              </a:ext>
            </a:extLst>
          </p:cNvPr>
          <p:cNvSpPr txBox="1"/>
          <p:nvPr/>
        </p:nvSpPr>
        <p:spPr>
          <a:xfrm>
            <a:off x="827584" y="25135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Vazões retirada, consumo e retorno nas regiões hidrográficas</a:t>
            </a:r>
          </a:p>
        </p:txBody>
      </p:sp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933EB994-E668-45C2-A7E5-16CF113627CD}"/>
              </a:ext>
            </a:extLst>
          </p:cNvPr>
          <p:cNvSpPr/>
          <p:nvPr/>
        </p:nvSpPr>
        <p:spPr>
          <a:xfrm rot="7831708">
            <a:off x="6688892" y="4290356"/>
            <a:ext cx="720080" cy="4320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6FEB2542-650D-44E5-9A5A-86E24DA762D0}"/>
              </a:ext>
            </a:extLst>
          </p:cNvPr>
          <p:cNvSpPr/>
          <p:nvPr/>
        </p:nvSpPr>
        <p:spPr>
          <a:xfrm>
            <a:off x="1259632" y="1268760"/>
            <a:ext cx="1584176" cy="166547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75E0F94F-7117-4CA6-B2A3-CC50DF5CB246}"/>
              </a:ext>
            </a:extLst>
          </p:cNvPr>
          <p:cNvSpPr/>
          <p:nvPr/>
        </p:nvSpPr>
        <p:spPr>
          <a:xfrm rot="2806292">
            <a:off x="2741030" y="980729"/>
            <a:ext cx="432048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AFC8DBF-B24E-497A-ACD9-10AAAA97115D}"/>
              </a:ext>
            </a:extLst>
          </p:cNvPr>
          <p:cNvSpPr txBox="1"/>
          <p:nvPr/>
        </p:nvSpPr>
        <p:spPr>
          <a:xfrm>
            <a:off x="3314880" y="914084"/>
            <a:ext cx="3201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Um certo equilíbrio entre o consumo e o retorno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6C50B3A-6839-42E0-9860-2FABF4CC8D24}"/>
              </a:ext>
            </a:extLst>
          </p:cNvPr>
          <p:cNvSpPr/>
          <p:nvPr/>
        </p:nvSpPr>
        <p:spPr>
          <a:xfrm>
            <a:off x="395536" y="2934236"/>
            <a:ext cx="4752528" cy="186291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2F605A95-18F7-4960-9785-E7BD42C47159}"/>
              </a:ext>
            </a:extLst>
          </p:cNvPr>
          <p:cNvSpPr/>
          <p:nvPr/>
        </p:nvSpPr>
        <p:spPr>
          <a:xfrm rot="8658379">
            <a:off x="5274943" y="3538837"/>
            <a:ext cx="648072" cy="44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E3B0952-FE45-4835-91AD-CE6E6C9574AF}"/>
              </a:ext>
            </a:extLst>
          </p:cNvPr>
          <p:cNvSpPr txBox="1"/>
          <p:nvPr/>
        </p:nvSpPr>
        <p:spPr>
          <a:xfrm>
            <a:off x="5417332" y="3219731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Desequilíbrio entre consumo e retorno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3116035-8B2D-481B-992A-C0F4DAEB3D20}"/>
              </a:ext>
            </a:extLst>
          </p:cNvPr>
          <p:cNvSpPr txBox="1"/>
          <p:nvPr/>
        </p:nvSpPr>
        <p:spPr>
          <a:xfrm>
            <a:off x="7323438" y="4076073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Retorna mais que o consumo</a:t>
            </a:r>
          </a:p>
        </p:txBody>
      </p:sp>
    </p:spTree>
    <p:extLst>
      <p:ext uri="{BB962C8B-B14F-4D97-AF65-F5344CB8AC3E}">
        <p14:creationId xmlns:p14="http://schemas.microsoft.com/office/powerpoint/2010/main" val="296761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/>
      <p:bldP spid="10" grpId="0" animBg="1"/>
      <p:bldP spid="11" grpId="0" animBg="1"/>
      <p:bldP spid="12" grpId="0"/>
      <p:bldP spid="1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atsura.FEAGRI\Pictures\2016-07-12 iphone\iphone 6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4083918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matsura.FEAGRI\Pictures\2016-07-12 iphone\iphone 6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836" y="1196752"/>
            <a:ext cx="3273828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9729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atsura.FEAGRI\Pictures\2016-07-12 iphone\iphone 5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5184576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8303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atsura.FEAGRI\Pictures\2016-07-12 iphone\iphone 7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923AB74-11CC-4A9F-8F45-01E9587A80CE}"/>
              </a:ext>
            </a:extLst>
          </p:cNvPr>
          <p:cNvSpPr txBox="1"/>
          <p:nvPr/>
        </p:nvSpPr>
        <p:spPr>
          <a:xfrm>
            <a:off x="1259632" y="260648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NOVOS DESAFIOS..... AGUA DE ABATEDOUROS NA USP- DE PIRASSUNUNGA</a:t>
            </a:r>
          </a:p>
        </p:txBody>
      </p:sp>
    </p:spTree>
    <p:extLst>
      <p:ext uri="{BB962C8B-B14F-4D97-AF65-F5344CB8AC3E}">
        <p14:creationId xmlns:p14="http://schemas.microsoft.com/office/powerpoint/2010/main" val="138982862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atsura.FEAGRI\Pictures\2016-07-12 iphone\iphone 7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3693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33BBA70-21A3-4137-9A63-882F78011C5F}"/>
              </a:ext>
            </a:extLst>
          </p:cNvPr>
          <p:cNvSpPr txBox="1"/>
          <p:nvPr/>
        </p:nvSpPr>
        <p:spPr>
          <a:xfrm>
            <a:off x="539552" y="1814196"/>
            <a:ext cx="81369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/>
              <a:t>CONSIDERAÇÕES FINAIS:</a:t>
            </a:r>
          </a:p>
          <a:p>
            <a:pPr algn="just"/>
            <a:endParaRPr lang="pt-BR" sz="24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0000"/>
                </a:solidFill>
              </a:rPr>
              <a:t>QUANTIFICAÇÃO E QUALIFICAÇÃO DOS RECURSOS HIDRICOS</a:t>
            </a:r>
            <a:r>
              <a:rPr lang="pt-BR" sz="2400" b="1" dirty="0"/>
              <a:t>- baseado em dados e estatística local, regional, nacional de forma integrada as novas formas de </a:t>
            </a:r>
            <a:r>
              <a:rPr lang="pt-BR" sz="2400" b="1" dirty="0">
                <a:solidFill>
                  <a:srgbClr val="FF0000"/>
                </a:solidFill>
              </a:rPr>
              <a:t>INOVAÇÕES TECNOLOGICAS</a:t>
            </a:r>
            <a:r>
              <a:rPr lang="pt-BR" sz="2400" b="1" dirty="0"/>
              <a:t>, ou seja,  com o uso de bancos de dados dos recursos naturais baseado em certificações, regras e condutas que permitam a produção de </a:t>
            </a:r>
            <a:r>
              <a:rPr lang="pt-BR" sz="2400" b="1" dirty="0">
                <a:solidFill>
                  <a:srgbClr val="FF0000"/>
                </a:solidFill>
              </a:rPr>
              <a:t>alimentos</a:t>
            </a:r>
            <a:r>
              <a:rPr lang="pt-BR" sz="2400" b="1" dirty="0"/>
              <a:t>,  tanto para o mercado nacional e internacional, permitindo uma </a:t>
            </a:r>
            <a:r>
              <a:rPr lang="pt-BR" sz="2400" b="1" dirty="0">
                <a:solidFill>
                  <a:srgbClr val="FF0000"/>
                </a:solidFill>
              </a:rPr>
              <a:t>AGRICULTURA SUSTENTAVEL</a:t>
            </a:r>
            <a:r>
              <a:rPr lang="pt-BR" sz="2400" b="1" dirty="0"/>
              <a:t>, e que a sustentabilidade signifique verdadeiramente ganhos sociais, econômicos e ambientais para as futuras gerações com prazo indeterminado de vencimento.</a:t>
            </a:r>
          </a:p>
          <a:p>
            <a:pPr algn="just"/>
            <a:endParaRPr lang="pt-BR" sz="2400" b="1" dirty="0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108A522A-FCEB-45F5-9D2D-7B3439848C7A}"/>
              </a:ext>
            </a:extLst>
          </p:cNvPr>
          <p:cNvSpPr/>
          <p:nvPr/>
        </p:nvSpPr>
        <p:spPr>
          <a:xfrm>
            <a:off x="-324544" y="188640"/>
            <a:ext cx="8856984" cy="1631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RECURSOS HIDRICOS E INOVAÇÕES TECNICAS NA PRODUÇÃO DE ALIMENTOS EM UMA AGRICULTURA SUSTENTAVEL</a:t>
            </a:r>
          </a:p>
          <a:p>
            <a:pPr algn="ctr"/>
            <a:r>
              <a:rPr lang="pt-BR" sz="2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DE AGOSTO 2017</a:t>
            </a:r>
          </a:p>
          <a:p>
            <a:pPr algn="ctr"/>
            <a:r>
              <a:rPr lang="pt-BR" sz="2000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14:00 AS 16:00</a:t>
            </a:r>
            <a:endParaRPr lang="x-none" sz="20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x-none" sz="20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6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1201737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377" y="287085"/>
            <a:ext cx="1298575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412976" y="4293096"/>
            <a:ext cx="62989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Prof. Dr. Edson </a:t>
            </a:r>
            <a:r>
              <a:rPr kumimoji="0" lang="pt-BR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Eiji</a:t>
            </a: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Matsura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FEAGRI- UNICAMP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400" b="1" i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</a:t>
            </a: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19-992974990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i="1" dirty="0" err="1">
                <a:solidFill>
                  <a:prstClr val="black"/>
                </a:solidFill>
                <a:latin typeface="Calibri"/>
              </a:rPr>
              <a:t>Email</a:t>
            </a:r>
            <a:r>
              <a:rPr lang="pt-BR" sz="2400" b="1" i="1" dirty="0">
                <a:solidFill>
                  <a:prstClr val="black"/>
                </a:solidFill>
                <a:latin typeface="Calibri"/>
              </a:rPr>
              <a:t>: </a:t>
            </a:r>
            <a:r>
              <a:rPr lang="pt-BR" sz="2400" b="1" i="1" dirty="0">
                <a:solidFill>
                  <a:prstClr val="black"/>
                </a:solidFill>
                <a:latin typeface="Calibri"/>
                <a:hlinkClick r:id="rId4"/>
              </a:rPr>
              <a:t>matsura@feagri.unicamp.br</a:t>
            </a:r>
            <a:r>
              <a:rPr lang="pt-BR" sz="2400" b="1" i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pt-BR" sz="2400" b="1" i="1" dirty="0">
                <a:solidFill>
                  <a:prstClr val="black"/>
                </a:solidFill>
                <a:latin typeface="Calibri"/>
                <a:hlinkClick r:id="rId5"/>
              </a:rPr>
              <a:t>eematsura@gmail.com</a:t>
            </a:r>
            <a:endParaRPr lang="pt-BR" sz="2400" b="1" i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400" b="1" i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AE1BCEA-CEEE-4358-B2C7-7F3420F73CE8}"/>
              </a:ext>
            </a:extLst>
          </p:cNvPr>
          <p:cNvSpPr txBox="1"/>
          <p:nvPr/>
        </p:nvSpPr>
        <p:spPr>
          <a:xfrm>
            <a:off x="1907070" y="3068960"/>
            <a:ext cx="5495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Obrigado pela atenção!!!!</a:t>
            </a:r>
          </a:p>
        </p:txBody>
      </p:sp>
    </p:spTree>
    <p:extLst>
      <p:ext uri="{BB962C8B-B14F-4D97-AF65-F5344CB8AC3E}">
        <p14:creationId xmlns:p14="http://schemas.microsoft.com/office/powerpoint/2010/main" val="2922492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3EC5F2B-0AA0-46FD-808E-139F53ABC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36" y="1340768"/>
            <a:ext cx="8767665" cy="482453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F5A6824-D6A4-4F41-B3B6-CAC67B90CA3D}"/>
              </a:ext>
            </a:extLst>
          </p:cNvPr>
          <p:cNvSpPr txBox="1"/>
          <p:nvPr/>
        </p:nvSpPr>
        <p:spPr>
          <a:xfrm>
            <a:off x="376336" y="260648"/>
            <a:ext cx="87676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Recursos hídricos </a:t>
            </a:r>
            <a:r>
              <a:rPr lang="pt-BR" sz="2800" b="1" dirty="0">
                <a:highlight>
                  <a:srgbClr val="FFFF00"/>
                </a:highlight>
              </a:rPr>
              <a:t>qualitativo</a:t>
            </a:r>
          </a:p>
          <a:p>
            <a:pPr algn="ctr"/>
            <a:r>
              <a:rPr lang="pt-BR" sz="2800" b="1" dirty="0"/>
              <a:t>Vazões de retirada para diferentes usos nas regiões hidrográficas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9BAB060-046B-47B9-8AC2-ABD2B7A11E20}"/>
              </a:ext>
            </a:extLst>
          </p:cNvPr>
          <p:cNvSpPr txBox="1"/>
          <p:nvPr/>
        </p:nvSpPr>
        <p:spPr>
          <a:xfrm>
            <a:off x="2195736" y="456291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urbano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5394BFE-4314-409D-877E-763013F92BAB}"/>
              </a:ext>
            </a:extLst>
          </p:cNvPr>
          <p:cNvSpPr txBox="1"/>
          <p:nvPr/>
        </p:nvSpPr>
        <p:spPr>
          <a:xfrm>
            <a:off x="4211960" y="456291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industrial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A5C8F02-6CD0-4C72-A6F1-1A0D3CB9AE68}"/>
              </a:ext>
            </a:extLst>
          </p:cNvPr>
          <p:cNvSpPr txBox="1"/>
          <p:nvPr/>
        </p:nvSpPr>
        <p:spPr>
          <a:xfrm>
            <a:off x="7380312" y="456291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irrigação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0988E90-9441-4A54-9903-479507E83F0F}"/>
              </a:ext>
            </a:extLst>
          </p:cNvPr>
          <p:cNvSpPr txBox="1"/>
          <p:nvPr/>
        </p:nvSpPr>
        <p:spPr>
          <a:xfrm>
            <a:off x="6192180" y="3270254"/>
            <a:ext cx="2880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rural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2F1E58B-E402-4D53-AE1A-FE146EAE8ED1}"/>
              </a:ext>
            </a:extLst>
          </p:cNvPr>
          <p:cNvSpPr txBox="1"/>
          <p:nvPr/>
        </p:nvSpPr>
        <p:spPr>
          <a:xfrm>
            <a:off x="6533964" y="3028310"/>
            <a:ext cx="2880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animal</a:t>
            </a: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D6520A48-73B9-493A-82B1-71A701AF2B6A}"/>
              </a:ext>
            </a:extLst>
          </p:cNvPr>
          <p:cNvSpPr/>
          <p:nvPr/>
        </p:nvSpPr>
        <p:spPr>
          <a:xfrm>
            <a:off x="323528" y="4614564"/>
            <a:ext cx="792088" cy="337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24443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1916</TotalTime>
  <Words>1968</Words>
  <Application>Microsoft Office PowerPoint</Application>
  <PresentationFormat>Apresentação na tela (4:3)</PresentationFormat>
  <Paragraphs>368</Paragraphs>
  <Slides>85</Slides>
  <Notes>3</Notes>
  <HiddenSlides>2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85</vt:i4>
      </vt:variant>
    </vt:vector>
  </HeadingPairs>
  <TitlesOfParts>
    <vt:vector size="97" baseType="lpstr">
      <vt:lpstr>Arial</vt:lpstr>
      <vt:lpstr>Calibri</vt:lpstr>
      <vt:lpstr>Cambria Math</vt:lpstr>
      <vt:lpstr>Monotype Sorts</vt:lpstr>
      <vt:lpstr>Symbol</vt:lpstr>
      <vt:lpstr>Tahoma</vt:lpstr>
      <vt:lpstr>Times New Roman</vt:lpstr>
      <vt:lpstr>Trebuchet MS</vt:lpstr>
      <vt:lpstr>Wingdings</vt:lpstr>
      <vt:lpstr>Wingdings 3</vt:lpstr>
      <vt:lpstr>Tema do Office</vt:lpstr>
      <vt:lpstr>Facetado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USO DA CERTIFICAÇÃO ISO E BONSUCRO PARA AUXÍLIO NA PRODUÇÃO SUSTENTÁVEL DE CANA-DE-AÇÚCAR</vt:lpstr>
      <vt:lpstr>Apresentação do PowerPoint</vt:lpstr>
      <vt:lpstr>Motivação: Os desafios da cultura de  cana-de-açúcar</vt:lpstr>
      <vt:lpstr>Sustentabilidade</vt:lpstr>
      <vt:lpstr>Normas e Certificações</vt:lpstr>
      <vt:lpstr>Apresentação do PowerPoint</vt:lpstr>
      <vt:lpstr>Norma ISO e Certificação Bonsucro</vt:lpstr>
      <vt:lpstr>Norma ISO</vt:lpstr>
      <vt:lpstr>Bonsucro</vt:lpstr>
      <vt:lpstr>Princípios Bonsucro</vt:lpstr>
      <vt:lpstr>Resultados</vt:lpstr>
      <vt:lpstr>Resultados</vt:lpstr>
      <vt:lpstr>Conclusões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unicamp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matsura</dc:creator>
  <cp:lastModifiedBy>Edson Matsura</cp:lastModifiedBy>
  <cp:revision>121</cp:revision>
  <dcterms:created xsi:type="dcterms:W3CDTF">2013-10-21T14:16:58Z</dcterms:created>
  <dcterms:modified xsi:type="dcterms:W3CDTF">2017-08-10T13:01:27Z</dcterms:modified>
</cp:coreProperties>
</file>